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9144000" cy="6858000" type="screen4x3"/>
  <p:notesSz cx="6858000" cy="9144000"/>
  <p:embeddedFontLst>
    <p:embeddedFont>
      <p:font typeface="Cambria" panose="02040503050406030204" pitchFamily="18" charset="0"/>
      <p:regular r:id="rId41"/>
      <p:bold r:id="rId42"/>
      <p:italic r:id="rId43"/>
      <p:boldItalic r:id="rId44"/>
    </p:embeddedFont>
    <p:embeddedFont>
      <p:font typeface="Calibri" panose="020F0502020204030204" pitchFamily="34" charset="0"/>
      <p:regular r:id="rId45"/>
      <p:bold r:id="rId46"/>
      <p:italic r:id="rId47"/>
      <p:boldItalic r:id="rId48"/>
    </p:embeddedFont>
    <p:embeddedFont>
      <p:font typeface="Helvetica Neue" panose="020B0604020202020204" charset="0"/>
      <p:regular r:id="rId49"/>
      <p:bold r:id="rId50"/>
      <p:italic r:id="rId51"/>
      <p:boldItalic r:id="rId52"/>
    </p:embeddedFont>
  </p:embeddedFontLst>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29886C3-1EBD-48DB-B20C-0C8FEA30F4DD}">
  <a:tblStyle styleId="{929886C3-1EBD-48DB-B20C-0C8FEA30F4DD}"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F0E8F0"/>
          </a:solidFill>
        </a:fill>
      </a:tcStyle>
    </a:wholeTbl>
    <a:band1H>
      <a:tcStyle>
        <a:tcBdr/>
        <a:fill>
          <a:solidFill>
            <a:srgbClr val="DFCFE0"/>
          </a:solidFill>
        </a:fill>
      </a:tcStyle>
    </a:band1H>
    <a:band1V>
      <a:tcStyle>
        <a:tcBdr/>
        <a:fill>
          <a:solidFill>
            <a:srgbClr val="DFCFE0"/>
          </a:solidFill>
        </a:fill>
      </a:tcStyle>
    </a:band1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med" len="med"/>
              <a:tailEnd type="none" w="med" len="med"/>
            </a:ln>
          </a:top>
        </a:tcBdr>
        <a:fill>
          <a:solidFill>
            <a:schemeClr val="accent1"/>
          </a:solidFill>
        </a:fill>
      </a:tcStyle>
    </a:lastRow>
    <a:firstRow>
      <a:tcTxStyle b="on" i="off">
        <a:font>
          <a:latin typeface="Calibri"/>
          <a:ea typeface="Calibri"/>
          <a:cs typeface="Calibri"/>
        </a:font>
        <a:schemeClr val="lt1"/>
      </a:tcTxStyle>
      <a:tcStyle>
        <a:tcBdr>
          <a:bottom>
            <a:ln w="38100" cap="flat" cmpd="sng">
              <a:solidFill>
                <a:schemeClr val="lt1"/>
              </a:solidFill>
              <a:prstDash val="solid"/>
              <a:round/>
              <a:headEnd type="none" w="med" len="med"/>
              <a:tailEnd type="none" w="med" len="med"/>
            </a:ln>
          </a:bottom>
        </a:tcBdr>
        <a:fill>
          <a:solidFill>
            <a:schemeClr val="accent1"/>
          </a:solidFill>
        </a:fill>
      </a:tcStyle>
    </a:firstRow>
  </a:tblStyle>
  <a:tblStyle styleId="{DB9738A7-7009-4099-A15E-66BB1193AF4C}"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F0E8F0"/>
          </a:solidFill>
        </a:fill>
      </a:tcStyle>
    </a:wholeTbl>
    <a:band1H>
      <a:tcStyle>
        <a:tcBdr/>
        <a:fill>
          <a:solidFill>
            <a:srgbClr val="DFCFE0"/>
          </a:solidFill>
        </a:fill>
      </a:tcStyle>
    </a:band1H>
    <a:band1V>
      <a:tcStyle>
        <a:tcBdr/>
        <a:fill>
          <a:solidFill>
            <a:srgbClr val="DFCFE0"/>
          </a:solidFill>
        </a:fill>
      </a:tcStyle>
    </a:band1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med" len="med"/>
              <a:tailEnd type="none" w="med" len="med"/>
            </a:ln>
          </a:top>
        </a:tcBdr>
        <a:fill>
          <a:solidFill>
            <a:schemeClr val="accent1"/>
          </a:solidFill>
        </a:fill>
      </a:tcStyle>
    </a:lastRow>
    <a:firstRow>
      <a:tcTxStyle b="on" i="off">
        <a:font>
          <a:latin typeface="Calibri"/>
          <a:ea typeface="Calibri"/>
          <a:cs typeface="Calibri"/>
        </a:font>
        <a:schemeClr val="lt1"/>
      </a:tcTxStyle>
      <a:tcStyle>
        <a:tcBdr>
          <a:bottom>
            <a:ln w="38100" cap="flat" cmpd="sng">
              <a:solidFill>
                <a:schemeClr val="lt1"/>
              </a:solidFill>
              <a:prstDash val="solid"/>
              <a:round/>
              <a:headEnd type="none" w="med" len="med"/>
              <a:tailEnd type="none" w="med" len="med"/>
            </a:ln>
          </a:bottom>
        </a:tcBdr>
        <a:fill>
          <a:solidFill>
            <a:schemeClr val="accent1"/>
          </a:solidFill>
        </a:fill>
      </a:tcStyle>
    </a:firstRow>
  </a:tblStyle>
  <a:tblStyle styleId="{85566FE1-8027-4274-ACE4-F1FD4B21CCF4}" styleName="Table_2">
    <a:wholeTbl>
      <a:tcTxStyle b="off" i="off">
        <a:font>
          <a:latin typeface="Calibri"/>
          <a:ea typeface="Calibri"/>
          <a:cs typeface="Calibri"/>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F0E8F0"/>
          </a:solidFill>
        </a:fill>
      </a:tcStyle>
    </a:wholeTbl>
    <a:band1H>
      <a:tcStyle>
        <a:tcBdr/>
        <a:fill>
          <a:solidFill>
            <a:srgbClr val="DFCFE0"/>
          </a:solidFill>
        </a:fill>
      </a:tcStyle>
    </a:band1H>
    <a:band1V>
      <a:tcStyle>
        <a:tcBdr/>
        <a:fill>
          <a:solidFill>
            <a:srgbClr val="DFCFE0"/>
          </a:solidFill>
        </a:fill>
      </a:tcStyle>
    </a:band1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med" len="med"/>
              <a:tailEnd type="none" w="med" len="med"/>
            </a:ln>
          </a:top>
        </a:tcBdr>
        <a:fill>
          <a:solidFill>
            <a:schemeClr val="accent1"/>
          </a:solidFill>
        </a:fill>
      </a:tcStyle>
    </a:lastRow>
    <a:firstRow>
      <a:tcTxStyle b="on" i="off">
        <a:font>
          <a:latin typeface="Calibri"/>
          <a:ea typeface="Calibri"/>
          <a:cs typeface="Calibri"/>
        </a:font>
        <a:schemeClr val="lt1"/>
      </a:tcTxStyle>
      <a:tcStyle>
        <a:tcBdr>
          <a:bottom>
            <a:ln w="38100" cap="flat" cmpd="sng">
              <a:solidFill>
                <a:schemeClr val="lt1"/>
              </a:solidFill>
              <a:prstDash val="solid"/>
              <a:round/>
              <a:headEnd type="none" w="med" len="med"/>
              <a:tailEnd type="none" w="med" len="med"/>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592" cy="457357"/>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3" name="Shape 3"/>
          <p:cNvSpPr txBox="1">
            <a:spLocks noGrp="1"/>
          </p:cNvSpPr>
          <p:nvPr>
            <p:ph type="dt" idx="10"/>
          </p:nvPr>
        </p:nvSpPr>
        <p:spPr>
          <a:xfrm>
            <a:off x="3884842" y="0"/>
            <a:ext cx="2971592" cy="457357"/>
          </a:xfrm>
          <a:prstGeom prst="rect">
            <a:avLst/>
          </a:prstGeom>
          <a:noFill/>
          <a:ln>
            <a:noFill/>
          </a:ln>
        </p:spPr>
        <p:txBody>
          <a:bodyPr lIns="91425" tIns="91425" rIns="91425" bIns="91425" anchor="t" anchorCtr="0"/>
          <a:lstStyle>
            <a:lvl1pPr marL="0" marR="0" indent="0" algn="r" rtl="0">
              <a:spcBef>
                <a:spcPts val="0"/>
              </a:spcBef>
              <a:defRPr sz="12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4" name="Shape 4"/>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 name="Shape 5"/>
          <p:cNvSpPr txBox="1">
            <a:spLocks noGrp="1"/>
          </p:cNvSpPr>
          <p:nvPr>
            <p:ph type="body" idx="1"/>
          </p:nvPr>
        </p:nvSpPr>
        <p:spPr>
          <a:xfrm>
            <a:off x="686114" y="4344107"/>
            <a:ext cx="5485772" cy="4114643"/>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chemeClr val="dk1"/>
                </a:solidFill>
                <a:latin typeface="Calibri"/>
                <a:ea typeface="Calibri"/>
                <a:cs typeface="Calibri"/>
                <a:sym typeface="Calibri"/>
              </a:defRPr>
            </a:lvl1pPr>
            <a:lvl2pPr marL="457200" marR="0" indent="0" algn="l" rtl="0">
              <a:spcBef>
                <a:spcPts val="0"/>
              </a:spcBef>
              <a:defRPr sz="1200" b="0" i="0" u="none" strike="noStrike" cap="none" baseline="0">
                <a:solidFill>
                  <a:schemeClr val="dk1"/>
                </a:solidFill>
                <a:latin typeface="Calibri"/>
                <a:ea typeface="Calibri"/>
                <a:cs typeface="Calibri"/>
                <a:sym typeface="Calibri"/>
              </a:defRPr>
            </a:lvl2pPr>
            <a:lvl3pPr marL="914400" marR="0" indent="0" algn="l" rtl="0">
              <a:spcBef>
                <a:spcPts val="0"/>
              </a:spcBef>
              <a:defRPr sz="1200" b="0" i="0" u="none" strike="noStrike" cap="none" baseline="0">
                <a:solidFill>
                  <a:schemeClr val="dk1"/>
                </a:solidFill>
                <a:latin typeface="Calibri"/>
                <a:ea typeface="Calibri"/>
                <a:cs typeface="Calibri"/>
                <a:sym typeface="Calibri"/>
              </a:defRPr>
            </a:lvl3pPr>
            <a:lvl4pPr marL="1371600" marR="0" indent="0" algn="l" rtl="0">
              <a:spcBef>
                <a:spcPts val="0"/>
              </a:spcBef>
              <a:defRPr sz="1200" b="0" i="0" u="none" strike="noStrike" cap="none" baseline="0">
                <a:solidFill>
                  <a:schemeClr val="dk1"/>
                </a:solidFill>
                <a:latin typeface="Calibri"/>
                <a:ea typeface="Calibri"/>
                <a:cs typeface="Calibri"/>
                <a:sym typeface="Calibri"/>
              </a:defRPr>
            </a:lvl4pPr>
            <a:lvl5pPr marL="1828800" marR="0" indent="0" algn="l" rtl="0">
              <a:spcBef>
                <a:spcPts val="0"/>
              </a:spcBef>
              <a:defRPr sz="1200" b="0" i="0" u="none" strike="noStrike" cap="none" baseline="0">
                <a:solidFill>
                  <a:schemeClr val="dk1"/>
                </a:solidFill>
                <a:latin typeface="Calibri"/>
                <a:ea typeface="Calibri"/>
                <a:cs typeface="Calibri"/>
                <a:sym typeface="Calibri"/>
              </a:defRPr>
            </a:lvl5pPr>
            <a:lvl6pPr marL="2286000" marR="0" indent="0" algn="l" rtl="0">
              <a:spcBef>
                <a:spcPts val="0"/>
              </a:spcBef>
              <a:defRPr sz="1200" b="0" i="0" u="none" strike="noStrike" cap="none" baseline="0">
                <a:solidFill>
                  <a:schemeClr val="dk1"/>
                </a:solidFill>
                <a:latin typeface="Calibri"/>
                <a:ea typeface="Calibri"/>
                <a:cs typeface="Calibri"/>
                <a:sym typeface="Calibri"/>
              </a:defRPr>
            </a:lvl6pPr>
            <a:lvl7pPr marL="2743200" marR="0" indent="0" algn="l" rtl="0">
              <a:spcBef>
                <a:spcPts val="0"/>
              </a:spcBef>
              <a:defRPr sz="1200" b="0" i="0" u="none" strike="noStrike" cap="none" baseline="0">
                <a:solidFill>
                  <a:schemeClr val="dk1"/>
                </a:solidFill>
                <a:latin typeface="Calibri"/>
                <a:ea typeface="Calibri"/>
                <a:cs typeface="Calibri"/>
                <a:sym typeface="Calibri"/>
              </a:defRPr>
            </a:lvl7pPr>
            <a:lvl8pPr marL="3200400" marR="0" indent="0" algn="l" rtl="0">
              <a:spcBef>
                <a:spcPts val="0"/>
              </a:spcBef>
              <a:defRPr sz="1200" b="0" i="0" u="none" strike="noStrike" cap="none" baseline="0">
                <a:solidFill>
                  <a:schemeClr val="dk1"/>
                </a:solidFill>
                <a:latin typeface="Calibri"/>
                <a:ea typeface="Calibri"/>
                <a:cs typeface="Calibri"/>
                <a:sym typeface="Calibri"/>
              </a:defRPr>
            </a:lvl8pPr>
            <a:lvl9pPr marL="3657600" marR="0" indent="0" algn="l" rtl="0">
              <a:spcBef>
                <a:spcPts val="0"/>
              </a:spcBef>
              <a:defRPr sz="1200" b="0" i="0" u="none" strike="noStrike" cap="none" baseline="0">
                <a:solidFill>
                  <a:schemeClr val="dk1"/>
                </a:solidFill>
                <a:latin typeface="Calibri"/>
                <a:ea typeface="Calibri"/>
                <a:cs typeface="Calibri"/>
                <a:sym typeface="Calibri"/>
              </a:defRPr>
            </a:lvl9pPr>
          </a:lstStyle>
          <a:p>
            <a:endParaRPr/>
          </a:p>
        </p:txBody>
      </p:sp>
      <p:sp>
        <p:nvSpPr>
          <p:cNvPr id="6" name="Shape 6"/>
          <p:cNvSpPr txBox="1">
            <a:spLocks noGrp="1"/>
          </p:cNvSpPr>
          <p:nvPr>
            <p:ph type="ftr" idx="11"/>
          </p:nvPr>
        </p:nvSpPr>
        <p:spPr>
          <a:xfrm>
            <a:off x="0" y="8685071"/>
            <a:ext cx="2971592" cy="457357"/>
          </a:xfrm>
          <a:prstGeom prst="rect">
            <a:avLst/>
          </a:prstGeom>
          <a:noFill/>
          <a:ln>
            <a:noFill/>
          </a:ln>
        </p:spPr>
        <p:txBody>
          <a:bodyPr lIns="91425" tIns="91425" rIns="91425" bIns="91425" anchor="b" anchorCtr="0"/>
          <a:lstStyle>
            <a:lvl1pPr marL="0" marR="0" indent="0" algn="l" rtl="0">
              <a:spcBef>
                <a:spcPts val="0"/>
              </a:spcBef>
              <a:defRPr sz="12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7" name="Shape 7"/>
          <p:cNvSpPr txBox="1">
            <a:spLocks noGrp="1"/>
          </p:cNvSpPr>
          <p:nvPr>
            <p:ph type="sldNum" idx="12"/>
          </p:nvPr>
        </p:nvSpPr>
        <p:spPr>
          <a:xfrm>
            <a:off x="3884842" y="8685071"/>
            <a:ext cx="2971592" cy="457357"/>
          </a:xfrm>
          <a:prstGeom prst="rect">
            <a:avLst/>
          </a:prstGeom>
          <a:noFill/>
          <a:ln>
            <a:noFill/>
          </a:ln>
        </p:spPr>
        <p:txBody>
          <a:bodyPr lIns="90375" tIns="45175" rIns="90375" bIns="45175" anchor="b" anchorCtr="0">
            <a:noAutofit/>
          </a:bodyPr>
          <a:lstStyle/>
          <a:p>
            <a:pPr marL="0" marR="0" lvl="0" indent="0" algn="r" rtl="0">
              <a:spcBef>
                <a:spcPts val="0"/>
              </a:spcBef>
              <a:buSzPct val="25000"/>
              <a:buNone/>
            </a:pPr>
            <a:fld id="{00000000-1234-1234-1234-123412341234}" type="slidenum">
              <a:rPr lang="es-MX" sz="1200" b="0" i="0" u="none" strike="noStrike" cap="none" baseline="0">
                <a:solidFill>
                  <a:schemeClr val="dk1"/>
                </a:solidFill>
                <a:latin typeface="Calibri"/>
                <a:ea typeface="Calibri"/>
                <a:cs typeface="Calibri"/>
                <a:sym typeface="Calibri"/>
              </a:rPr>
              <a:t>‹Nº›</a:t>
            </a:fld>
            <a:endParaRPr lang="es-MX" sz="1200" b="0" i="0" u="none" strike="noStrike" cap="none" baseline="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907315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92" name="Shape 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9" name="Shape 99"/>
          <p:cNvSpPr txBox="1">
            <a:spLocks noGrp="1"/>
          </p:cNvSpPr>
          <p:nvPr>
            <p:ph type="body" idx="1"/>
          </p:nvPr>
        </p:nvSpPr>
        <p:spPr>
          <a:xfrm>
            <a:off x="686114" y="4344107"/>
            <a:ext cx="5485772" cy="4114643"/>
          </a:xfrm>
          <a:prstGeom prst="rect">
            <a:avLst/>
          </a:prstGeom>
          <a:noFill/>
          <a:ln>
            <a:noFill/>
          </a:ln>
        </p:spPr>
        <p:txBody>
          <a:bodyPr lIns="90375" tIns="45175" rIns="90375" bIns="45175" anchor="t" anchorCtr="0">
            <a:noAutofit/>
          </a:bodyPr>
          <a:lstStyle/>
          <a:p>
            <a:pPr marL="0" marR="0" lvl="0" indent="0" algn="l" rtl="0">
              <a:spcBef>
                <a:spcPts val="0"/>
              </a:spcBef>
              <a:buNone/>
            </a:pPr>
            <a:endParaRPr sz="1200" b="0" i="0" u="none" strike="noStrike" cap="none" baseline="0" dirty="0">
              <a:solidFill>
                <a:schemeClr val="dk1"/>
              </a:solidFill>
              <a:latin typeface="Calibri"/>
              <a:ea typeface="Calibri"/>
              <a:cs typeface="Calibri"/>
              <a:sym typeface="Calibri"/>
            </a:endParaRPr>
          </a:p>
        </p:txBody>
      </p:sp>
      <p:sp>
        <p:nvSpPr>
          <p:cNvPr id="100" name="Shape 100"/>
          <p:cNvSpPr txBox="1">
            <a:spLocks noGrp="1"/>
          </p:cNvSpPr>
          <p:nvPr>
            <p:ph type="sldNum" idx="12"/>
          </p:nvPr>
        </p:nvSpPr>
        <p:spPr>
          <a:xfrm>
            <a:off x="3884842" y="8685071"/>
            <a:ext cx="2971592" cy="457357"/>
          </a:xfrm>
          <a:prstGeom prst="rect">
            <a:avLst/>
          </a:prstGeom>
          <a:noFill/>
          <a:ln>
            <a:noFill/>
          </a:ln>
        </p:spPr>
        <p:txBody>
          <a:bodyPr lIns="90375" tIns="45175" rIns="90375" bIns="45175" anchor="b" anchorCtr="0">
            <a:noAutofit/>
          </a:bodyPr>
          <a:lstStyle/>
          <a:p>
            <a:pPr marL="0" marR="0" lvl="0" indent="0" algn="r" rtl="0">
              <a:spcBef>
                <a:spcPts val="0"/>
              </a:spcBef>
              <a:buSzPct val="25000"/>
              <a:buNone/>
            </a:pPr>
            <a:fld id="{00000000-1234-1234-1234-123412341234}" type="slidenum">
              <a:rPr lang="es-MX" sz="1200" b="0" i="0" u="none" strike="noStrike" cap="none" baseline="0">
                <a:solidFill>
                  <a:schemeClr val="dk1"/>
                </a:solidFill>
                <a:latin typeface="Calibri"/>
                <a:ea typeface="Calibri"/>
                <a:cs typeface="Calibri"/>
                <a:sym typeface="Calibri"/>
              </a:rPr>
              <a:t>2</a:t>
            </a:fld>
            <a:endParaRPr lang="es-MX" sz="1200" b="0" i="0" u="none" strike="noStrike" cap="none" baseline="0" dirty="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6" name="Shape 106"/>
          <p:cNvSpPr txBox="1">
            <a:spLocks noGrp="1"/>
          </p:cNvSpPr>
          <p:nvPr>
            <p:ph type="body" idx="1"/>
          </p:nvPr>
        </p:nvSpPr>
        <p:spPr>
          <a:xfrm>
            <a:off x="686114" y="4344107"/>
            <a:ext cx="5485800" cy="4114500"/>
          </a:xfrm>
          <a:prstGeom prst="rect">
            <a:avLst/>
          </a:prstGeom>
        </p:spPr>
        <p:txBody>
          <a:bodyPr lIns="91425" tIns="91425" rIns="91425" bIns="91425" anchor="t" anchorCtr="0">
            <a:noAutofit/>
          </a:bodyPr>
          <a:lstStyle/>
          <a:p>
            <a:pPr>
              <a:spcBef>
                <a:spcPts val="0"/>
              </a:spcBef>
              <a:buNone/>
            </a:pPr>
            <a:endParaRPr dirty="0"/>
          </a:p>
        </p:txBody>
      </p:sp>
      <p:sp>
        <p:nvSpPr>
          <p:cNvPr id="107" name="Shape 107"/>
          <p:cNvSpPr txBox="1">
            <a:spLocks noGrp="1"/>
          </p:cNvSpPr>
          <p:nvPr>
            <p:ph type="sldNum" idx="12"/>
          </p:nvPr>
        </p:nvSpPr>
        <p:spPr>
          <a:xfrm>
            <a:off x="3884842" y="8685071"/>
            <a:ext cx="2971499" cy="457500"/>
          </a:xfrm>
          <a:prstGeom prst="rect">
            <a:avLst/>
          </a:prstGeom>
        </p:spPr>
        <p:txBody>
          <a:bodyPr lIns="90375" tIns="45175" rIns="90375" bIns="45175" anchor="b" anchorCtr="0">
            <a:noAutofit/>
          </a:bodyPr>
          <a:lstStyle/>
          <a:p>
            <a:pPr lvl="0">
              <a:spcBef>
                <a:spcPts val="0"/>
              </a:spcBef>
              <a:buClr>
                <a:srgbClr val="000000"/>
              </a:buClr>
              <a:buSzPct val="25000"/>
              <a:buFont typeface="Arial"/>
              <a:buNone/>
            </a:pPr>
            <a:fld id="{00000000-1234-1234-1234-123412341234}" type="slidenum">
              <a:rPr lang="es-MX"/>
              <a:t>3</a:t>
            </a:fld>
            <a:endParaRPr lang="es-MX"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15" name="Shape 115"/>
          <p:cNvSpPr txBox="1">
            <a:spLocks noGrp="1"/>
          </p:cNvSpPr>
          <p:nvPr>
            <p:ph type="body" idx="1"/>
          </p:nvPr>
        </p:nvSpPr>
        <p:spPr>
          <a:xfrm>
            <a:off x="686114" y="4344107"/>
            <a:ext cx="5485772" cy="4114643"/>
          </a:xfrm>
          <a:prstGeom prst="rect">
            <a:avLst/>
          </a:prstGeom>
          <a:noFill/>
          <a:ln>
            <a:noFill/>
          </a:ln>
        </p:spPr>
        <p:txBody>
          <a:bodyPr lIns="90375" tIns="45175" rIns="90375" bIns="45175" anchor="t" anchorCtr="0">
            <a:noAutofit/>
          </a:bodyPr>
          <a:lstStyle/>
          <a:p>
            <a:pPr marL="0" marR="0" lvl="0" indent="0" algn="l" rtl="0">
              <a:spcBef>
                <a:spcPts val="0"/>
              </a:spcBef>
              <a:buNone/>
            </a:pPr>
            <a:endParaRPr sz="1200" b="0" i="0" u="none" strike="noStrike" cap="none" baseline="0" dirty="0">
              <a:solidFill>
                <a:schemeClr val="dk1"/>
              </a:solidFill>
              <a:latin typeface="Calibri"/>
              <a:ea typeface="Calibri"/>
              <a:cs typeface="Calibri"/>
              <a:sym typeface="Calibri"/>
            </a:endParaRPr>
          </a:p>
        </p:txBody>
      </p:sp>
      <p:sp>
        <p:nvSpPr>
          <p:cNvPr id="116" name="Shape 116"/>
          <p:cNvSpPr txBox="1">
            <a:spLocks noGrp="1"/>
          </p:cNvSpPr>
          <p:nvPr>
            <p:ph type="sldNum" idx="12"/>
          </p:nvPr>
        </p:nvSpPr>
        <p:spPr>
          <a:xfrm>
            <a:off x="3884842" y="8685071"/>
            <a:ext cx="2971592" cy="457357"/>
          </a:xfrm>
          <a:prstGeom prst="rect">
            <a:avLst/>
          </a:prstGeom>
          <a:noFill/>
          <a:ln>
            <a:noFill/>
          </a:ln>
        </p:spPr>
        <p:txBody>
          <a:bodyPr lIns="90375" tIns="45175" rIns="90375" bIns="45175" anchor="b" anchorCtr="0">
            <a:noAutofit/>
          </a:bodyPr>
          <a:lstStyle/>
          <a:p>
            <a:pPr marL="0" marR="0" lvl="0" indent="0" algn="r" rtl="0">
              <a:spcBef>
                <a:spcPts val="0"/>
              </a:spcBef>
              <a:buSzPct val="25000"/>
              <a:buNone/>
            </a:pPr>
            <a:fld id="{00000000-1234-1234-1234-123412341234}" type="slidenum">
              <a:rPr lang="es-MX" sz="1200" b="0" i="0" u="none" strike="noStrike" cap="none" baseline="0">
                <a:solidFill>
                  <a:schemeClr val="dk1"/>
                </a:solidFill>
                <a:latin typeface="Calibri"/>
                <a:ea typeface="Calibri"/>
                <a:cs typeface="Calibri"/>
                <a:sym typeface="Calibri"/>
              </a:rPr>
              <a:t>4</a:t>
            </a:fld>
            <a:endParaRPr lang="es-MX" sz="1200" b="0" i="0" u="none" strike="noStrike" cap="none" baseline="0" dirty="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686114" y="4344107"/>
            <a:ext cx="5485772" cy="4114643"/>
          </a:xfrm>
          <a:prstGeom prst="rect">
            <a:avLst/>
          </a:prstGeom>
          <a:noFill/>
          <a:ln>
            <a:noFill/>
          </a:ln>
        </p:spPr>
        <p:txBody>
          <a:bodyPr lIns="90375" tIns="45175" rIns="90375" bIns="45175" anchor="t" anchorCtr="0">
            <a:noAutofit/>
          </a:bodyPr>
          <a:lstStyle/>
          <a:p>
            <a:pPr marL="0" marR="0" lvl="0" indent="0" algn="l" rtl="0">
              <a:spcBef>
                <a:spcPts val="0"/>
              </a:spcBef>
              <a:buNone/>
            </a:pPr>
            <a:endParaRPr sz="1200" b="0" i="0" u="none" strike="noStrike" cap="none" baseline="0" dirty="0">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884842" y="8685071"/>
            <a:ext cx="2971592" cy="457357"/>
          </a:xfrm>
          <a:prstGeom prst="rect">
            <a:avLst/>
          </a:prstGeom>
          <a:noFill/>
          <a:ln>
            <a:noFill/>
          </a:ln>
        </p:spPr>
        <p:txBody>
          <a:bodyPr lIns="90375" tIns="45175" rIns="90375" bIns="45175" anchor="b" anchorCtr="0">
            <a:noAutofit/>
          </a:bodyPr>
          <a:lstStyle/>
          <a:p>
            <a:pPr marL="0" marR="0" lvl="0" indent="0" algn="r" rtl="0">
              <a:spcBef>
                <a:spcPts val="0"/>
              </a:spcBef>
              <a:buSzPct val="25000"/>
              <a:buNone/>
            </a:pPr>
            <a:fld id="{00000000-1234-1234-1234-123412341234}" type="slidenum">
              <a:rPr lang="es-MX" sz="1200" b="0" i="0" u="none" strike="noStrike" cap="none" baseline="0">
                <a:solidFill>
                  <a:schemeClr val="dk1"/>
                </a:solidFill>
                <a:latin typeface="Calibri"/>
                <a:ea typeface="Calibri"/>
                <a:cs typeface="Calibri"/>
                <a:sym typeface="Calibri"/>
              </a:rPr>
              <a:t>5</a:t>
            </a:fld>
            <a:endParaRPr lang="es-MX" sz="1200" b="0" i="0" u="none" strike="noStrike" cap="none" baseline="0" dirty="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Shape 1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31" name="Shape 131"/>
          <p:cNvSpPr txBox="1">
            <a:spLocks noGrp="1"/>
          </p:cNvSpPr>
          <p:nvPr>
            <p:ph type="body" idx="1"/>
          </p:nvPr>
        </p:nvSpPr>
        <p:spPr>
          <a:xfrm>
            <a:off x="686114" y="4344107"/>
            <a:ext cx="5485772" cy="4114643"/>
          </a:xfrm>
          <a:prstGeom prst="rect">
            <a:avLst/>
          </a:prstGeom>
          <a:noFill/>
          <a:ln>
            <a:noFill/>
          </a:ln>
        </p:spPr>
        <p:txBody>
          <a:bodyPr lIns="90375" tIns="45175" rIns="90375" bIns="45175" anchor="t" anchorCtr="0">
            <a:noAutofit/>
          </a:bodyPr>
          <a:lstStyle/>
          <a:p>
            <a:pPr marL="0" marR="0" lvl="0" indent="0" algn="l" rtl="0">
              <a:spcBef>
                <a:spcPts val="0"/>
              </a:spcBef>
              <a:buNone/>
            </a:pPr>
            <a:endParaRPr sz="1200" b="0" i="0" u="none" strike="noStrike" cap="none" baseline="0" dirty="0">
              <a:solidFill>
                <a:schemeClr val="dk1"/>
              </a:solidFill>
              <a:latin typeface="Calibri"/>
              <a:ea typeface="Calibri"/>
              <a:cs typeface="Calibri"/>
              <a:sym typeface="Calibri"/>
            </a:endParaRPr>
          </a:p>
        </p:txBody>
      </p:sp>
      <p:sp>
        <p:nvSpPr>
          <p:cNvPr id="132" name="Shape 132"/>
          <p:cNvSpPr txBox="1">
            <a:spLocks noGrp="1"/>
          </p:cNvSpPr>
          <p:nvPr>
            <p:ph type="sldNum" idx="12"/>
          </p:nvPr>
        </p:nvSpPr>
        <p:spPr>
          <a:xfrm>
            <a:off x="3884842" y="8685071"/>
            <a:ext cx="2971592" cy="457357"/>
          </a:xfrm>
          <a:prstGeom prst="rect">
            <a:avLst/>
          </a:prstGeom>
          <a:noFill/>
          <a:ln>
            <a:noFill/>
          </a:ln>
        </p:spPr>
        <p:txBody>
          <a:bodyPr lIns="90375" tIns="45175" rIns="90375" bIns="45175" anchor="b" anchorCtr="0">
            <a:noAutofit/>
          </a:bodyPr>
          <a:lstStyle/>
          <a:p>
            <a:pPr marL="0" marR="0" lvl="0" indent="0" algn="r" rtl="0">
              <a:spcBef>
                <a:spcPts val="0"/>
              </a:spcBef>
              <a:buSzPct val="25000"/>
              <a:buNone/>
            </a:pPr>
            <a:fld id="{00000000-1234-1234-1234-123412341234}" type="slidenum">
              <a:rPr lang="es-MX" sz="1200" b="0" i="0" u="none" strike="noStrike" cap="none" baseline="0">
                <a:solidFill>
                  <a:schemeClr val="dk1"/>
                </a:solidFill>
                <a:latin typeface="Calibri"/>
                <a:ea typeface="Calibri"/>
                <a:cs typeface="Calibri"/>
                <a:sym typeface="Calibri"/>
              </a:rPr>
              <a:t>6</a:t>
            </a:fld>
            <a:endParaRPr lang="es-MX" sz="1200" b="0" i="0" u="none" strike="noStrike" cap="none" baseline="0" dirty="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40" name="Shape 140"/>
          <p:cNvSpPr txBox="1">
            <a:spLocks noGrp="1"/>
          </p:cNvSpPr>
          <p:nvPr>
            <p:ph type="body" idx="1"/>
          </p:nvPr>
        </p:nvSpPr>
        <p:spPr>
          <a:xfrm>
            <a:off x="686114" y="4344107"/>
            <a:ext cx="5485772" cy="4114643"/>
          </a:xfrm>
          <a:prstGeom prst="rect">
            <a:avLst/>
          </a:prstGeom>
          <a:noFill/>
          <a:ln>
            <a:noFill/>
          </a:ln>
        </p:spPr>
        <p:txBody>
          <a:bodyPr lIns="90375" tIns="45175" rIns="90375" bIns="45175" anchor="t" anchorCtr="0">
            <a:noAutofit/>
          </a:bodyPr>
          <a:lstStyle/>
          <a:p>
            <a:pPr marL="0" marR="0" lvl="0" indent="0" algn="l" rtl="0">
              <a:spcBef>
                <a:spcPts val="0"/>
              </a:spcBef>
              <a:buNone/>
            </a:pPr>
            <a:endParaRPr sz="1200" b="0" i="0" u="none" strike="noStrike" cap="none" baseline="0" dirty="0">
              <a:solidFill>
                <a:schemeClr val="dk1"/>
              </a:solidFill>
              <a:latin typeface="Calibri"/>
              <a:ea typeface="Calibri"/>
              <a:cs typeface="Calibri"/>
              <a:sym typeface="Calibri"/>
            </a:endParaRPr>
          </a:p>
        </p:txBody>
      </p:sp>
      <p:sp>
        <p:nvSpPr>
          <p:cNvPr id="141" name="Shape 141"/>
          <p:cNvSpPr txBox="1">
            <a:spLocks noGrp="1"/>
          </p:cNvSpPr>
          <p:nvPr>
            <p:ph type="sldNum" idx="12"/>
          </p:nvPr>
        </p:nvSpPr>
        <p:spPr>
          <a:xfrm>
            <a:off x="3884842" y="8685071"/>
            <a:ext cx="2971592" cy="457357"/>
          </a:xfrm>
          <a:prstGeom prst="rect">
            <a:avLst/>
          </a:prstGeom>
          <a:noFill/>
          <a:ln>
            <a:noFill/>
          </a:ln>
        </p:spPr>
        <p:txBody>
          <a:bodyPr lIns="90375" tIns="45175" rIns="90375" bIns="45175" anchor="b" anchorCtr="0">
            <a:noAutofit/>
          </a:bodyPr>
          <a:lstStyle/>
          <a:p>
            <a:pPr marL="0" marR="0" lvl="0" indent="0" algn="r" rtl="0">
              <a:spcBef>
                <a:spcPts val="0"/>
              </a:spcBef>
              <a:buSzPct val="25000"/>
              <a:buNone/>
            </a:pPr>
            <a:fld id="{00000000-1234-1234-1234-123412341234}" type="slidenum">
              <a:rPr lang="es-MX" sz="1200" b="0" i="0" u="none" strike="noStrike" cap="none" baseline="0">
                <a:solidFill>
                  <a:schemeClr val="dk1"/>
                </a:solidFill>
                <a:latin typeface="Calibri"/>
                <a:ea typeface="Calibri"/>
                <a:cs typeface="Calibri"/>
                <a:sym typeface="Calibri"/>
              </a:rPr>
              <a:t>7</a:t>
            </a:fld>
            <a:endParaRPr lang="es-MX" sz="1200" b="0" i="0" u="none" strike="noStrike" cap="none" baseline="0" dirty="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Shape 14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8" name="Shape 148"/>
          <p:cNvSpPr txBox="1">
            <a:spLocks noGrp="1"/>
          </p:cNvSpPr>
          <p:nvPr>
            <p:ph type="body" idx="1"/>
          </p:nvPr>
        </p:nvSpPr>
        <p:spPr>
          <a:xfrm>
            <a:off x="686114" y="4344107"/>
            <a:ext cx="5485800" cy="4114500"/>
          </a:xfrm>
          <a:prstGeom prst="rect">
            <a:avLst/>
          </a:prstGeom>
        </p:spPr>
        <p:txBody>
          <a:bodyPr lIns="91425" tIns="91425" rIns="91425" bIns="91425" anchor="t" anchorCtr="0">
            <a:noAutofit/>
          </a:bodyPr>
          <a:lstStyle/>
          <a:p>
            <a:pPr>
              <a:spcBef>
                <a:spcPts val="0"/>
              </a:spcBef>
              <a:buNone/>
            </a:pPr>
            <a:endParaRPr dirty="0"/>
          </a:p>
        </p:txBody>
      </p:sp>
      <p:sp>
        <p:nvSpPr>
          <p:cNvPr id="149" name="Shape 149"/>
          <p:cNvSpPr txBox="1">
            <a:spLocks noGrp="1"/>
          </p:cNvSpPr>
          <p:nvPr>
            <p:ph type="sldNum" idx="12"/>
          </p:nvPr>
        </p:nvSpPr>
        <p:spPr>
          <a:xfrm>
            <a:off x="3884842" y="8685071"/>
            <a:ext cx="2971499" cy="457500"/>
          </a:xfrm>
          <a:prstGeom prst="rect">
            <a:avLst/>
          </a:prstGeom>
        </p:spPr>
        <p:txBody>
          <a:bodyPr lIns="90375" tIns="45175" rIns="90375" bIns="45175" anchor="b" anchorCtr="0">
            <a:noAutofit/>
          </a:bodyPr>
          <a:lstStyle/>
          <a:p>
            <a:pPr lvl="0">
              <a:spcBef>
                <a:spcPts val="0"/>
              </a:spcBef>
              <a:buClr>
                <a:srgbClr val="000000"/>
              </a:buClr>
              <a:buSzPct val="25000"/>
              <a:buFont typeface="Arial"/>
              <a:buNone/>
            </a:pPr>
            <a:fld id="{00000000-1234-1234-1234-123412341234}" type="slidenum">
              <a:rPr lang="es-MX"/>
              <a:t>8</a:t>
            </a:fld>
            <a:endParaRPr lang="es-MX"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56" name="Shape 156"/>
          <p:cNvSpPr txBox="1">
            <a:spLocks noGrp="1"/>
          </p:cNvSpPr>
          <p:nvPr>
            <p:ph type="body" idx="1"/>
          </p:nvPr>
        </p:nvSpPr>
        <p:spPr>
          <a:xfrm>
            <a:off x="686114" y="4344107"/>
            <a:ext cx="5485772" cy="4114643"/>
          </a:xfrm>
          <a:prstGeom prst="rect">
            <a:avLst/>
          </a:prstGeom>
          <a:noFill/>
          <a:ln>
            <a:noFill/>
          </a:ln>
        </p:spPr>
        <p:txBody>
          <a:bodyPr lIns="90375" tIns="45175" rIns="90375" bIns="45175" anchor="t" anchorCtr="0">
            <a:noAutofit/>
          </a:bodyPr>
          <a:lstStyle/>
          <a:p>
            <a:pPr marL="0" marR="0" lvl="0" indent="0" algn="l" rtl="0">
              <a:spcBef>
                <a:spcPts val="0"/>
              </a:spcBef>
              <a:buNone/>
            </a:pPr>
            <a:endParaRPr sz="1200" b="0" i="0" u="none" strike="noStrike" cap="none" baseline="0" dirty="0">
              <a:solidFill>
                <a:schemeClr val="dk1"/>
              </a:solidFill>
              <a:latin typeface="Calibri"/>
              <a:ea typeface="Calibri"/>
              <a:cs typeface="Calibri"/>
              <a:sym typeface="Calibri"/>
            </a:endParaRPr>
          </a:p>
        </p:txBody>
      </p:sp>
      <p:sp>
        <p:nvSpPr>
          <p:cNvPr id="157" name="Shape 157"/>
          <p:cNvSpPr txBox="1">
            <a:spLocks noGrp="1"/>
          </p:cNvSpPr>
          <p:nvPr>
            <p:ph type="sldNum" idx="12"/>
          </p:nvPr>
        </p:nvSpPr>
        <p:spPr>
          <a:xfrm>
            <a:off x="3884842" y="8685071"/>
            <a:ext cx="2971592" cy="457357"/>
          </a:xfrm>
          <a:prstGeom prst="rect">
            <a:avLst/>
          </a:prstGeom>
          <a:noFill/>
          <a:ln>
            <a:noFill/>
          </a:ln>
        </p:spPr>
        <p:txBody>
          <a:bodyPr lIns="90375" tIns="45175" rIns="90375" bIns="45175" anchor="b" anchorCtr="0">
            <a:noAutofit/>
          </a:bodyPr>
          <a:lstStyle/>
          <a:p>
            <a:pPr marL="0" marR="0" lvl="0" indent="0" algn="r" rtl="0">
              <a:spcBef>
                <a:spcPts val="0"/>
              </a:spcBef>
              <a:buSzPct val="25000"/>
              <a:buNone/>
            </a:pPr>
            <a:fld id="{00000000-1234-1234-1234-123412341234}" type="slidenum">
              <a:rPr lang="es-MX" sz="1200" b="0" i="0" u="none" strike="noStrike" cap="none" baseline="0">
                <a:solidFill>
                  <a:schemeClr val="dk1"/>
                </a:solidFill>
                <a:latin typeface="Calibri"/>
                <a:ea typeface="Calibri"/>
                <a:cs typeface="Calibri"/>
                <a:sym typeface="Calibri"/>
              </a:rPr>
              <a:t>9</a:t>
            </a:fld>
            <a:endParaRPr lang="es-MX" sz="1200" b="0" i="0" u="none" strike="noStrike" cap="none" baseline="0" dirty="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65" name="Shape 165"/>
          <p:cNvSpPr txBox="1">
            <a:spLocks noGrp="1"/>
          </p:cNvSpPr>
          <p:nvPr>
            <p:ph type="body" idx="1"/>
          </p:nvPr>
        </p:nvSpPr>
        <p:spPr>
          <a:xfrm>
            <a:off x="686114" y="4344107"/>
            <a:ext cx="5485772" cy="4114643"/>
          </a:xfrm>
          <a:prstGeom prst="rect">
            <a:avLst/>
          </a:prstGeom>
          <a:noFill/>
          <a:ln>
            <a:noFill/>
          </a:ln>
        </p:spPr>
        <p:txBody>
          <a:bodyPr lIns="90375" tIns="45175" rIns="90375" bIns="45175" anchor="t" anchorCtr="0">
            <a:noAutofit/>
          </a:bodyPr>
          <a:lstStyle/>
          <a:p>
            <a:pPr marL="0" marR="0" lvl="0" indent="0" algn="l" rtl="0">
              <a:spcBef>
                <a:spcPts val="0"/>
              </a:spcBef>
              <a:buNone/>
            </a:pPr>
            <a:endParaRPr sz="1200" b="0" i="0" u="none" strike="noStrike" cap="none" baseline="0" dirty="0">
              <a:solidFill>
                <a:schemeClr val="dk1"/>
              </a:solidFill>
              <a:latin typeface="Calibri"/>
              <a:ea typeface="Calibri"/>
              <a:cs typeface="Calibri"/>
              <a:sym typeface="Calibri"/>
            </a:endParaRPr>
          </a:p>
        </p:txBody>
      </p:sp>
      <p:sp>
        <p:nvSpPr>
          <p:cNvPr id="166" name="Shape 166"/>
          <p:cNvSpPr txBox="1">
            <a:spLocks noGrp="1"/>
          </p:cNvSpPr>
          <p:nvPr>
            <p:ph type="sldNum" idx="12"/>
          </p:nvPr>
        </p:nvSpPr>
        <p:spPr>
          <a:xfrm>
            <a:off x="3884842" y="8685071"/>
            <a:ext cx="2971592" cy="457357"/>
          </a:xfrm>
          <a:prstGeom prst="rect">
            <a:avLst/>
          </a:prstGeom>
          <a:noFill/>
          <a:ln>
            <a:noFill/>
          </a:ln>
        </p:spPr>
        <p:txBody>
          <a:bodyPr lIns="90375" tIns="45175" rIns="90375" bIns="45175" anchor="b" anchorCtr="0">
            <a:noAutofit/>
          </a:bodyPr>
          <a:lstStyle/>
          <a:p>
            <a:pPr marL="0" marR="0" lvl="0" indent="0" algn="r" rtl="0">
              <a:spcBef>
                <a:spcPts val="0"/>
              </a:spcBef>
              <a:buSzPct val="25000"/>
              <a:buNone/>
            </a:pPr>
            <a:fld id="{00000000-1234-1234-1234-123412341234}" type="slidenum">
              <a:rPr lang="es-MX" sz="1200" b="0" i="0" u="none" strike="noStrike" cap="none" baseline="0">
                <a:solidFill>
                  <a:schemeClr val="dk1"/>
                </a:solidFill>
                <a:latin typeface="Calibri"/>
                <a:ea typeface="Calibri"/>
                <a:cs typeface="Calibri"/>
                <a:sym typeface="Calibri"/>
              </a:rPr>
              <a:t>10</a:t>
            </a:fld>
            <a:endParaRPr lang="es-MX" sz="1200" b="0" i="0" u="none" strike="noStrike" cap="none" baseline="0" dirty="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73" name="Shape 173"/>
          <p:cNvSpPr txBox="1">
            <a:spLocks noGrp="1"/>
          </p:cNvSpPr>
          <p:nvPr>
            <p:ph type="body" idx="1"/>
          </p:nvPr>
        </p:nvSpPr>
        <p:spPr>
          <a:xfrm>
            <a:off x="686114" y="4344107"/>
            <a:ext cx="5485800" cy="4114500"/>
          </a:xfrm>
          <a:prstGeom prst="rect">
            <a:avLst/>
          </a:prstGeom>
        </p:spPr>
        <p:txBody>
          <a:bodyPr lIns="91425" tIns="91425" rIns="91425" bIns="91425" anchor="t" anchorCtr="0">
            <a:noAutofit/>
          </a:bodyPr>
          <a:lstStyle/>
          <a:p>
            <a:pPr>
              <a:spcBef>
                <a:spcPts val="0"/>
              </a:spcBef>
              <a:buNone/>
            </a:pPr>
            <a:endParaRPr dirty="0"/>
          </a:p>
        </p:txBody>
      </p:sp>
      <p:sp>
        <p:nvSpPr>
          <p:cNvPr id="174" name="Shape 174"/>
          <p:cNvSpPr txBox="1">
            <a:spLocks noGrp="1"/>
          </p:cNvSpPr>
          <p:nvPr>
            <p:ph type="sldNum" idx="12"/>
          </p:nvPr>
        </p:nvSpPr>
        <p:spPr>
          <a:xfrm>
            <a:off x="3884842" y="8685071"/>
            <a:ext cx="2971499" cy="457500"/>
          </a:xfrm>
          <a:prstGeom prst="rect">
            <a:avLst/>
          </a:prstGeom>
        </p:spPr>
        <p:txBody>
          <a:bodyPr lIns="90375" tIns="45175" rIns="90375" bIns="45175" anchor="b" anchorCtr="0">
            <a:noAutofit/>
          </a:bodyPr>
          <a:lstStyle/>
          <a:p>
            <a:pPr lvl="0">
              <a:spcBef>
                <a:spcPts val="0"/>
              </a:spcBef>
              <a:buClr>
                <a:srgbClr val="000000"/>
              </a:buClr>
              <a:buSzPct val="25000"/>
              <a:buFont typeface="Arial"/>
              <a:buNone/>
            </a:pPr>
            <a:fld id="{00000000-1234-1234-1234-123412341234}" type="slidenum">
              <a:rPr lang="es-MX"/>
              <a:t>11</a:t>
            </a:fld>
            <a:endParaRPr lang="es-MX"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1" name="Shape 181"/>
          <p:cNvSpPr txBox="1">
            <a:spLocks noGrp="1"/>
          </p:cNvSpPr>
          <p:nvPr>
            <p:ph type="body" idx="1"/>
          </p:nvPr>
        </p:nvSpPr>
        <p:spPr>
          <a:xfrm>
            <a:off x="686114" y="4344107"/>
            <a:ext cx="5485800" cy="4114500"/>
          </a:xfrm>
          <a:prstGeom prst="rect">
            <a:avLst/>
          </a:prstGeom>
        </p:spPr>
        <p:txBody>
          <a:bodyPr lIns="91425" tIns="91425" rIns="91425" bIns="91425" anchor="t" anchorCtr="0">
            <a:noAutofit/>
          </a:bodyPr>
          <a:lstStyle/>
          <a:p>
            <a:pPr>
              <a:spcBef>
                <a:spcPts val="0"/>
              </a:spcBef>
              <a:buNone/>
            </a:pPr>
            <a:endParaRPr dirty="0"/>
          </a:p>
        </p:txBody>
      </p:sp>
      <p:sp>
        <p:nvSpPr>
          <p:cNvPr id="182" name="Shape 182"/>
          <p:cNvSpPr txBox="1">
            <a:spLocks noGrp="1"/>
          </p:cNvSpPr>
          <p:nvPr>
            <p:ph type="sldNum" idx="12"/>
          </p:nvPr>
        </p:nvSpPr>
        <p:spPr>
          <a:xfrm>
            <a:off x="3884842" y="8685071"/>
            <a:ext cx="2971499" cy="457500"/>
          </a:xfrm>
          <a:prstGeom prst="rect">
            <a:avLst/>
          </a:prstGeom>
        </p:spPr>
        <p:txBody>
          <a:bodyPr lIns="90375" tIns="45175" rIns="90375" bIns="45175" anchor="b" anchorCtr="0">
            <a:noAutofit/>
          </a:bodyPr>
          <a:lstStyle/>
          <a:p>
            <a:pPr lvl="0">
              <a:spcBef>
                <a:spcPts val="0"/>
              </a:spcBef>
              <a:buClr>
                <a:srgbClr val="000000"/>
              </a:buClr>
              <a:buSzPct val="25000"/>
              <a:buFont typeface="Arial"/>
              <a:buNone/>
            </a:pPr>
            <a:fld id="{00000000-1234-1234-1234-123412341234}" type="slidenum">
              <a:rPr lang="es-MX"/>
              <a:t>12</a:t>
            </a:fld>
            <a:endParaRPr lang="es-MX"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Shape 18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9" name="Shape 189"/>
          <p:cNvSpPr txBox="1">
            <a:spLocks noGrp="1"/>
          </p:cNvSpPr>
          <p:nvPr>
            <p:ph type="body" idx="1"/>
          </p:nvPr>
        </p:nvSpPr>
        <p:spPr>
          <a:xfrm>
            <a:off x="686114" y="4344107"/>
            <a:ext cx="5485800" cy="4114500"/>
          </a:xfrm>
          <a:prstGeom prst="rect">
            <a:avLst/>
          </a:prstGeom>
        </p:spPr>
        <p:txBody>
          <a:bodyPr lIns="91425" tIns="91425" rIns="91425" bIns="91425" anchor="t" anchorCtr="0">
            <a:noAutofit/>
          </a:bodyPr>
          <a:lstStyle/>
          <a:p>
            <a:pPr>
              <a:spcBef>
                <a:spcPts val="0"/>
              </a:spcBef>
              <a:buNone/>
            </a:pPr>
            <a:endParaRPr dirty="0"/>
          </a:p>
        </p:txBody>
      </p:sp>
      <p:sp>
        <p:nvSpPr>
          <p:cNvPr id="190" name="Shape 190"/>
          <p:cNvSpPr txBox="1">
            <a:spLocks noGrp="1"/>
          </p:cNvSpPr>
          <p:nvPr>
            <p:ph type="sldNum" idx="12"/>
          </p:nvPr>
        </p:nvSpPr>
        <p:spPr>
          <a:xfrm>
            <a:off x="3884842" y="8685071"/>
            <a:ext cx="2971499" cy="457500"/>
          </a:xfrm>
          <a:prstGeom prst="rect">
            <a:avLst/>
          </a:prstGeom>
        </p:spPr>
        <p:txBody>
          <a:bodyPr lIns="90375" tIns="45175" rIns="90375" bIns="45175" anchor="b" anchorCtr="0">
            <a:noAutofit/>
          </a:bodyPr>
          <a:lstStyle/>
          <a:p>
            <a:pPr lvl="0">
              <a:spcBef>
                <a:spcPts val="0"/>
              </a:spcBef>
              <a:buClr>
                <a:srgbClr val="000000"/>
              </a:buClr>
              <a:buSzPct val="25000"/>
              <a:buFont typeface="Arial"/>
              <a:buNone/>
            </a:pPr>
            <a:fld id="{00000000-1234-1234-1234-123412341234}" type="slidenum">
              <a:rPr lang="es-MX"/>
              <a:t>13</a:t>
            </a:fld>
            <a:endParaRPr lang="es-MX"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97" name="Shape 197"/>
          <p:cNvSpPr txBox="1">
            <a:spLocks noGrp="1"/>
          </p:cNvSpPr>
          <p:nvPr>
            <p:ph type="body" idx="1"/>
          </p:nvPr>
        </p:nvSpPr>
        <p:spPr>
          <a:xfrm>
            <a:off x="686114" y="4344107"/>
            <a:ext cx="5485800" cy="4114500"/>
          </a:xfrm>
          <a:prstGeom prst="rect">
            <a:avLst/>
          </a:prstGeom>
        </p:spPr>
        <p:txBody>
          <a:bodyPr lIns="91425" tIns="91425" rIns="91425" bIns="91425" anchor="t" anchorCtr="0">
            <a:noAutofit/>
          </a:bodyPr>
          <a:lstStyle/>
          <a:p>
            <a:pPr>
              <a:spcBef>
                <a:spcPts val="0"/>
              </a:spcBef>
              <a:buNone/>
            </a:pPr>
            <a:endParaRPr dirty="0"/>
          </a:p>
        </p:txBody>
      </p:sp>
      <p:sp>
        <p:nvSpPr>
          <p:cNvPr id="198" name="Shape 198"/>
          <p:cNvSpPr txBox="1">
            <a:spLocks noGrp="1"/>
          </p:cNvSpPr>
          <p:nvPr>
            <p:ph type="sldNum" idx="12"/>
          </p:nvPr>
        </p:nvSpPr>
        <p:spPr>
          <a:xfrm>
            <a:off x="3884842" y="8685071"/>
            <a:ext cx="2971499" cy="457500"/>
          </a:xfrm>
          <a:prstGeom prst="rect">
            <a:avLst/>
          </a:prstGeom>
        </p:spPr>
        <p:txBody>
          <a:bodyPr lIns="90375" tIns="45175" rIns="90375" bIns="45175" anchor="b" anchorCtr="0">
            <a:noAutofit/>
          </a:bodyPr>
          <a:lstStyle/>
          <a:p>
            <a:pPr lvl="0">
              <a:spcBef>
                <a:spcPts val="0"/>
              </a:spcBef>
              <a:buClr>
                <a:srgbClr val="000000"/>
              </a:buClr>
              <a:buSzPct val="25000"/>
              <a:buFont typeface="Arial"/>
              <a:buNone/>
            </a:pPr>
            <a:fld id="{00000000-1234-1234-1234-123412341234}" type="slidenum">
              <a:rPr lang="es-MX"/>
              <a:t>14</a:t>
            </a:fld>
            <a:endParaRPr lang="es-MX"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Shape 2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06" name="Shape 206"/>
          <p:cNvSpPr txBox="1">
            <a:spLocks noGrp="1"/>
          </p:cNvSpPr>
          <p:nvPr>
            <p:ph type="body" idx="1"/>
          </p:nvPr>
        </p:nvSpPr>
        <p:spPr>
          <a:xfrm>
            <a:off x="686114" y="4344107"/>
            <a:ext cx="5485772" cy="4114643"/>
          </a:xfrm>
          <a:prstGeom prst="rect">
            <a:avLst/>
          </a:prstGeom>
          <a:noFill/>
          <a:ln>
            <a:noFill/>
          </a:ln>
        </p:spPr>
        <p:txBody>
          <a:bodyPr lIns="90375" tIns="45175" rIns="90375" bIns="45175" anchor="t" anchorCtr="0">
            <a:noAutofit/>
          </a:bodyPr>
          <a:lstStyle/>
          <a:p>
            <a:pPr marL="0" marR="0" lvl="0" indent="0" algn="l" rtl="0">
              <a:spcBef>
                <a:spcPts val="0"/>
              </a:spcBef>
              <a:buNone/>
            </a:pPr>
            <a:endParaRPr sz="1200" b="0" i="0" u="none" strike="noStrike" cap="none" baseline="0" dirty="0">
              <a:solidFill>
                <a:schemeClr val="dk1"/>
              </a:solidFill>
              <a:latin typeface="Calibri"/>
              <a:ea typeface="Calibri"/>
              <a:cs typeface="Calibri"/>
              <a:sym typeface="Calibri"/>
            </a:endParaRPr>
          </a:p>
        </p:txBody>
      </p:sp>
      <p:sp>
        <p:nvSpPr>
          <p:cNvPr id="207" name="Shape 207"/>
          <p:cNvSpPr txBox="1">
            <a:spLocks noGrp="1"/>
          </p:cNvSpPr>
          <p:nvPr>
            <p:ph type="sldNum" idx="12"/>
          </p:nvPr>
        </p:nvSpPr>
        <p:spPr>
          <a:xfrm>
            <a:off x="3884842" y="8685071"/>
            <a:ext cx="2971592" cy="457357"/>
          </a:xfrm>
          <a:prstGeom prst="rect">
            <a:avLst/>
          </a:prstGeom>
          <a:noFill/>
          <a:ln>
            <a:noFill/>
          </a:ln>
        </p:spPr>
        <p:txBody>
          <a:bodyPr lIns="90375" tIns="45175" rIns="90375" bIns="45175" anchor="b" anchorCtr="0">
            <a:noAutofit/>
          </a:bodyPr>
          <a:lstStyle/>
          <a:p>
            <a:pPr marL="0" marR="0" lvl="0" indent="0" algn="r" rtl="0">
              <a:spcBef>
                <a:spcPts val="0"/>
              </a:spcBef>
              <a:buSzPct val="25000"/>
              <a:buNone/>
            </a:pPr>
            <a:fld id="{00000000-1234-1234-1234-123412341234}" type="slidenum">
              <a:rPr lang="es-MX" sz="1200" b="0" i="0" u="none" strike="noStrike" cap="none" baseline="0">
                <a:solidFill>
                  <a:schemeClr val="dk1"/>
                </a:solidFill>
                <a:latin typeface="Calibri"/>
                <a:ea typeface="Calibri"/>
                <a:cs typeface="Calibri"/>
                <a:sym typeface="Calibri"/>
              </a:rPr>
              <a:t>15</a:t>
            </a:fld>
            <a:endParaRPr lang="es-MX" sz="1200" b="0" i="0" u="none" strike="noStrike" cap="none" baseline="0" dirty="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4" name="Shape 214"/>
          <p:cNvSpPr txBox="1">
            <a:spLocks noGrp="1"/>
          </p:cNvSpPr>
          <p:nvPr>
            <p:ph type="body" idx="1"/>
          </p:nvPr>
        </p:nvSpPr>
        <p:spPr>
          <a:xfrm>
            <a:off x="686114" y="4344107"/>
            <a:ext cx="5485772" cy="4114643"/>
          </a:xfrm>
          <a:prstGeom prst="rect">
            <a:avLst/>
          </a:prstGeom>
          <a:noFill/>
          <a:ln>
            <a:noFill/>
          </a:ln>
        </p:spPr>
        <p:txBody>
          <a:bodyPr lIns="90375" tIns="45175" rIns="90375" bIns="45175" anchor="t" anchorCtr="0">
            <a:noAutofit/>
          </a:bodyPr>
          <a:lstStyle/>
          <a:p>
            <a:pPr marL="0" marR="0" lvl="0" indent="0" algn="l" rtl="0">
              <a:spcBef>
                <a:spcPts val="0"/>
              </a:spcBef>
              <a:buNone/>
            </a:pPr>
            <a:endParaRPr sz="1200" b="0" i="0" u="none" strike="noStrike" cap="none" baseline="0" dirty="0">
              <a:solidFill>
                <a:schemeClr val="dk1"/>
              </a:solidFill>
              <a:latin typeface="Calibri"/>
              <a:ea typeface="Calibri"/>
              <a:cs typeface="Calibri"/>
              <a:sym typeface="Calibri"/>
            </a:endParaRPr>
          </a:p>
        </p:txBody>
      </p:sp>
      <p:sp>
        <p:nvSpPr>
          <p:cNvPr id="215" name="Shape 215"/>
          <p:cNvSpPr txBox="1">
            <a:spLocks noGrp="1"/>
          </p:cNvSpPr>
          <p:nvPr>
            <p:ph type="sldNum" idx="12"/>
          </p:nvPr>
        </p:nvSpPr>
        <p:spPr>
          <a:xfrm>
            <a:off x="3884842" y="8685071"/>
            <a:ext cx="2971592" cy="457357"/>
          </a:xfrm>
          <a:prstGeom prst="rect">
            <a:avLst/>
          </a:prstGeom>
          <a:noFill/>
          <a:ln>
            <a:noFill/>
          </a:ln>
        </p:spPr>
        <p:txBody>
          <a:bodyPr lIns="90375" tIns="45175" rIns="90375" bIns="45175" anchor="b" anchorCtr="0">
            <a:noAutofit/>
          </a:bodyPr>
          <a:lstStyle/>
          <a:p>
            <a:pPr marL="0" marR="0" lvl="0" indent="0" algn="r" rtl="0">
              <a:spcBef>
                <a:spcPts val="0"/>
              </a:spcBef>
              <a:buSzPct val="25000"/>
              <a:buNone/>
            </a:pPr>
            <a:fld id="{00000000-1234-1234-1234-123412341234}" type="slidenum">
              <a:rPr lang="es-MX" sz="1200" b="0" i="0" u="none" strike="noStrike" cap="none" baseline="0">
                <a:solidFill>
                  <a:schemeClr val="dk1"/>
                </a:solidFill>
                <a:latin typeface="Calibri"/>
                <a:ea typeface="Calibri"/>
                <a:cs typeface="Calibri"/>
                <a:sym typeface="Calibri"/>
              </a:rPr>
              <a:t>16</a:t>
            </a:fld>
            <a:endParaRPr lang="es-MX" sz="1200" b="0" i="0" u="none" strike="noStrike" cap="none" baseline="0" dirty="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22" name="Shape 222"/>
          <p:cNvSpPr txBox="1">
            <a:spLocks noGrp="1"/>
          </p:cNvSpPr>
          <p:nvPr>
            <p:ph type="body" idx="1"/>
          </p:nvPr>
        </p:nvSpPr>
        <p:spPr>
          <a:xfrm>
            <a:off x="686114" y="4344107"/>
            <a:ext cx="5485772" cy="4114643"/>
          </a:xfrm>
          <a:prstGeom prst="rect">
            <a:avLst/>
          </a:prstGeom>
          <a:noFill/>
          <a:ln>
            <a:noFill/>
          </a:ln>
        </p:spPr>
        <p:txBody>
          <a:bodyPr lIns="90375" tIns="45175" rIns="90375" bIns="45175" anchor="t" anchorCtr="0">
            <a:noAutofit/>
          </a:bodyPr>
          <a:lstStyle/>
          <a:p>
            <a:pPr marL="0" marR="0" lvl="0" indent="0" algn="l" rtl="0">
              <a:spcBef>
                <a:spcPts val="0"/>
              </a:spcBef>
              <a:buNone/>
            </a:pPr>
            <a:endParaRPr sz="1200" b="0" i="0" u="none" strike="noStrike" cap="none" baseline="0" dirty="0">
              <a:solidFill>
                <a:schemeClr val="dk1"/>
              </a:solidFill>
              <a:latin typeface="Calibri"/>
              <a:ea typeface="Calibri"/>
              <a:cs typeface="Calibri"/>
              <a:sym typeface="Calibri"/>
            </a:endParaRPr>
          </a:p>
        </p:txBody>
      </p:sp>
      <p:sp>
        <p:nvSpPr>
          <p:cNvPr id="223" name="Shape 223"/>
          <p:cNvSpPr txBox="1">
            <a:spLocks noGrp="1"/>
          </p:cNvSpPr>
          <p:nvPr>
            <p:ph type="sldNum" idx="12"/>
          </p:nvPr>
        </p:nvSpPr>
        <p:spPr>
          <a:xfrm>
            <a:off x="3884842" y="8685071"/>
            <a:ext cx="2971592" cy="457357"/>
          </a:xfrm>
          <a:prstGeom prst="rect">
            <a:avLst/>
          </a:prstGeom>
          <a:noFill/>
          <a:ln>
            <a:noFill/>
          </a:ln>
        </p:spPr>
        <p:txBody>
          <a:bodyPr lIns="90375" tIns="45175" rIns="90375" bIns="45175" anchor="b" anchorCtr="0">
            <a:noAutofit/>
          </a:bodyPr>
          <a:lstStyle/>
          <a:p>
            <a:pPr marL="0" marR="0" lvl="0" indent="0" algn="r" rtl="0">
              <a:spcBef>
                <a:spcPts val="0"/>
              </a:spcBef>
              <a:buSzPct val="25000"/>
              <a:buNone/>
            </a:pPr>
            <a:fld id="{00000000-1234-1234-1234-123412341234}" type="slidenum">
              <a:rPr lang="es-MX" sz="1200" b="0" i="0" u="none" strike="noStrike" cap="none" baseline="0">
                <a:solidFill>
                  <a:schemeClr val="dk1"/>
                </a:solidFill>
                <a:latin typeface="Calibri"/>
                <a:ea typeface="Calibri"/>
                <a:cs typeface="Calibri"/>
                <a:sym typeface="Calibri"/>
              </a:rPr>
              <a:t>17</a:t>
            </a:fld>
            <a:endParaRPr lang="es-MX" sz="1200" b="0" i="0" u="none" strike="noStrike" cap="none" baseline="0" dirty="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Shape 2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29" name="Shape 229"/>
          <p:cNvSpPr txBox="1">
            <a:spLocks noGrp="1"/>
          </p:cNvSpPr>
          <p:nvPr>
            <p:ph type="body" idx="1"/>
          </p:nvPr>
        </p:nvSpPr>
        <p:spPr>
          <a:xfrm>
            <a:off x="686114" y="4344107"/>
            <a:ext cx="5485772" cy="4114643"/>
          </a:xfrm>
          <a:prstGeom prst="rect">
            <a:avLst/>
          </a:prstGeom>
          <a:noFill/>
          <a:ln>
            <a:noFill/>
          </a:ln>
        </p:spPr>
        <p:txBody>
          <a:bodyPr lIns="90375" tIns="45175" rIns="90375" bIns="45175" anchor="t" anchorCtr="0">
            <a:noAutofit/>
          </a:bodyPr>
          <a:lstStyle/>
          <a:p>
            <a:pPr marL="0" marR="0" lvl="0" indent="0" algn="l" rtl="0">
              <a:spcBef>
                <a:spcPts val="0"/>
              </a:spcBef>
              <a:buNone/>
            </a:pPr>
            <a:endParaRPr sz="1200" b="0" i="0" u="none" strike="noStrike" cap="none" baseline="0" dirty="0">
              <a:solidFill>
                <a:schemeClr val="dk1"/>
              </a:solidFill>
              <a:latin typeface="Calibri"/>
              <a:ea typeface="Calibri"/>
              <a:cs typeface="Calibri"/>
              <a:sym typeface="Calibri"/>
            </a:endParaRPr>
          </a:p>
        </p:txBody>
      </p:sp>
      <p:sp>
        <p:nvSpPr>
          <p:cNvPr id="230" name="Shape 230"/>
          <p:cNvSpPr txBox="1">
            <a:spLocks noGrp="1"/>
          </p:cNvSpPr>
          <p:nvPr>
            <p:ph type="sldNum" idx="12"/>
          </p:nvPr>
        </p:nvSpPr>
        <p:spPr>
          <a:xfrm>
            <a:off x="3884842" y="8685071"/>
            <a:ext cx="2971592" cy="457357"/>
          </a:xfrm>
          <a:prstGeom prst="rect">
            <a:avLst/>
          </a:prstGeom>
          <a:noFill/>
          <a:ln>
            <a:noFill/>
          </a:ln>
        </p:spPr>
        <p:txBody>
          <a:bodyPr lIns="90375" tIns="45175" rIns="90375" bIns="45175" anchor="b" anchorCtr="0">
            <a:noAutofit/>
          </a:bodyPr>
          <a:lstStyle/>
          <a:p>
            <a:pPr marL="0" marR="0" lvl="0" indent="0" algn="r" rtl="0">
              <a:spcBef>
                <a:spcPts val="0"/>
              </a:spcBef>
              <a:buSzPct val="25000"/>
              <a:buNone/>
            </a:pPr>
            <a:fld id="{00000000-1234-1234-1234-123412341234}" type="slidenum">
              <a:rPr lang="es-MX" sz="1200" b="0" i="0" u="none" strike="noStrike" cap="none" baseline="0">
                <a:solidFill>
                  <a:schemeClr val="dk1"/>
                </a:solidFill>
                <a:latin typeface="Calibri"/>
                <a:ea typeface="Calibri"/>
                <a:cs typeface="Calibri"/>
                <a:sym typeface="Calibri"/>
              </a:rPr>
              <a:t>18</a:t>
            </a:fld>
            <a:endParaRPr lang="es-MX" sz="1200" b="0" i="0" u="none" strike="noStrike" cap="none" baseline="0" dirty="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Shape 234"/>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235" name="Shape 23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Shape 239"/>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240" name="Shape 2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Shape 244"/>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245" name="Shape 2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Shape 249"/>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250" name="Shape 2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Shape 254"/>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255" name="Shape 2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260" name="Shape 2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Shape 264"/>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265" name="Shape 2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270" name="Shape 2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Shape 274"/>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275" name="Shape 2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Shape 279"/>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280" name="Shape 2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Shape 284"/>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285" name="Shape 2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Shape 289"/>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290" name="Shape 2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Shape 294"/>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295" name="Shape 2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Shape 299"/>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300" name="Shape 30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Shape 304"/>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305" name="Shape 3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Shape 309"/>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310" name="Shape 3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Shape 314"/>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315" name="Shape 31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Shape 319"/>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320" name="Shape 3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Shape 324"/>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325" name="Shape 3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Shape 330"/>
          <p:cNvSpPr txBox="1">
            <a:spLocks noGrp="1"/>
          </p:cNvSpPr>
          <p:nvPr>
            <p:ph type="body" idx="1"/>
          </p:nvPr>
        </p:nvSpPr>
        <p:spPr>
          <a:xfrm>
            <a:off x="686114" y="4344107"/>
            <a:ext cx="5485772" cy="4114643"/>
          </a:xfrm>
          <a:prstGeom prst="rect">
            <a:avLst/>
          </a:prstGeom>
        </p:spPr>
        <p:txBody>
          <a:bodyPr lIns="91425" tIns="91425" rIns="91425" bIns="91425" anchor="t" anchorCtr="0">
            <a:noAutofit/>
          </a:bodyPr>
          <a:lstStyle/>
          <a:p>
            <a:pPr>
              <a:spcBef>
                <a:spcPts val="0"/>
              </a:spcBef>
              <a:buNone/>
            </a:pPr>
            <a:endParaRPr dirty="0"/>
          </a:p>
        </p:txBody>
      </p:sp>
      <p:sp>
        <p:nvSpPr>
          <p:cNvPr id="331" name="Shape 3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Shape 16"/>
        <p:cNvGrpSpPr/>
        <p:nvPr/>
      </p:nvGrpSpPr>
      <p:grpSpPr>
        <a:xfrm>
          <a:off x="0" y="0"/>
          <a:ext cx="0" cy="0"/>
          <a:chOff x="0" y="0"/>
          <a:chExt cx="0" cy="0"/>
        </a:xfrm>
      </p:grpSpPr>
      <p:sp>
        <p:nvSpPr>
          <p:cNvPr id="17" name="Shape 17"/>
          <p:cNvSpPr txBox="1">
            <a:spLocks noGrp="1"/>
          </p:cNvSpPr>
          <p:nvPr>
            <p:ph type="ctrTitle"/>
          </p:nvPr>
        </p:nvSpPr>
        <p:spPr>
          <a:xfrm>
            <a:off x="685800" y="1905000"/>
            <a:ext cx="7543800" cy="2593975"/>
          </a:xfrm>
          <a:prstGeom prst="rect">
            <a:avLst/>
          </a:prstGeom>
          <a:noFill/>
          <a:ln>
            <a:noFill/>
          </a:ln>
        </p:spPr>
        <p:txBody>
          <a:bodyPr lIns="91425" tIns="91425" rIns="91425" bIns="91425" anchor="b" anchorCtr="0"/>
          <a:lstStyle>
            <a:lvl1pPr marL="0" marR="0" indent="0" algn="l" rtl="0">
              <a:spcBef>
                <a:spcPts val="0"/>
              </a:spcBef>
              <a:buClr>
                <a:schemeClr val="dk2"/>
              </a:buClr>
              <a:buFont typeface="Cambria"/>
              <a:buNone/>
              <a:defRPr sz="6600" b="0" i="0" u="none" strike="noStrike" cap="none" baseline="0">
                <a:solidFill>
                  <a:schemeClr val="dk2"/>
                </a:solidFill>
                <a:latin typeface="Cambria"/>
                <a:ea typeface="Cambria"/>
                <a:cs typeface="Cambria"/>
                <a:sym typeface="Cambria"/>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8" name="Shape 18"/>
          <p:cNvSpPr txBox="1">
            <a:spLocks noGrp="1"/>
          </p:cNvSpPr>
          <p:nvPr>
            <p:ph type="subTitle" idx="1"/>
          </p:nvPr>
        </p:nvSpPr>
        <p:spPr>
          <a:xfrm>
            <a:off x="685800" y="4572000"/>
            <a:ext cx="6461759" cy="1066799"/>
          </a:xfrm>
          <a:prstGeom prst="rect">
            <a:avLst/>
          </a:prstGeom>
          <a:noFill/>
          <a:ln>
            <a:noFill/>
          </a:ln>
        </p:spPr>
        <p:txBody>
          <a:bodyPr lIns="91425" tIns="91425" rIns="91425" bIns="91425" anchor="t" anchorCtr="0"/>
          <a:lstStyle>
            <a:lvl1pPr marL="0" marR="0" indent="0" algn="l" rtl="0">
              <a:spcBef>
                <a:spcPts val="400"/>
              </a:spcBef>
              <a:buClr>
                <a:schemeClr val="accent1"/>
              </a:buClr>
              <a:buFont typeface="Arial"/>
              <a:buNone/>
              <a:defRPr sz="2000" b="0" i="0" u="none" strike="noStrike" cap="none" baseline="0">
                <a:solidFill>
                  <a:srgbClr val="888888"/>
                </a:solidFill>
                <a:latin typeface="Calibri"/>
                <a:ea typeface="Calibri"/>
                <a:cs typeface="Calibri"/>
                <a:sym typeface="Calibri"/>
              </a:defRPr>
            </a:lvl1pPr>
            <a:lvl2pPr marL="457200" marR="0" indent="0" algn="ctr" rtl="0">
              <a:spcBef>
                <a:spcPts val="400"/>
              </a:spcBef>
              <a:buClr>
                <a:schemeClr val="accent2"/>
              </a:buClr>
              <a:buFont typeface="Arial"/>
              <a:buNone/>
              <a:defRPr sz="2000" b="0" i="0" u="none" strike="noStrike" cap="none" baseline="0">
                <a:solidFill>
                  <a:srgbClr val="888888"/>
                </a:solidFill>
                <a:latin typeface="Calibri"/>
                <a:ea typeface="Calibri"/>
                <a:cs typeface="Calibri"/>
                <a:sym typeface="Calibri"/>
              </a:defRPr>
            </a:lvl2pPr>
            <a:lvl3pPr marL="914400" marR="0" indent="0" algn="ctr" rtl="0">
              <a:spcBef>
                <a:spcPts val="360"/>
              </a:spcBef>
              <a:buClr>
                <a:schemeClr val="accent3"/>
              </a:buClr>
              <a:buFont typeface="Arial"/>
              <a:buNone/>
              <a:defRPr sz="1800" b="0" i="0" u="none" strike="noStrike" cap="none" baseline="0">
                <a:solidFill>
                  <a:srgbClr val="888888"/>
                </a:solidFill>
                <a:latin typeface="Calibri"/>
                <a:ea typeface="Calibri"/>
                <a:cs typeface="Calibri"/>
                <a:sym typeface="Calibri"/>
              </a:defRPr>
            </a:lvl3pPr>
            <a:lvl4pPr marL="1371600" marR="0" indent="0" algn="ctr" rtl="0">
              <a:spcBef>
                <a:spcPts val="320"/>
              </a:spcBef>
              <a:buClr>
                <a:schemeClr val="accent4"/>
              </a:buClr>
              <a:buFont typeface="Arial"/>
              <a:buNone/>
              <a:defRPr sz="1600" b="0" i="0" u="none" strike="noStrike" cap="none" baseline="0">
                <a:solidFill>
                  <a:srgbClr val="888888"/>
                </a:solidFill>
                <a:latin typeface="Calibri"/>
                <a:ea typeface="Calibri"/>
                <a:cs typeface="Calibri"/>
                <a:sym typeface="Calibri"/>
              </a:defRPr>
            </a:lvl4pPr>
            <a:lvl5pPr marL="1828800" marR="0" indent="0" algn="ctr" rtl="0">
              <a:spcBef>
                <a:spcPts val="280"/>
              </a:spcBef>
              <a:buClr>
                <a:schemeClr val="accent5"/>
              </a:buClr>
              <a:buFont typeface="Arial"/>
              <a:buNone/>
              <a:defRPr sz="1400" b="0" i="0" u="none" strike="noStrike" cap="none" baseline="0">
                <a:solidFill>
                  <a:srgbClr val="888888"/>
                </a:solidFill>
                <a:latin typeface="Calibri"/>
                <a:ea typeface="Calibri"/>
                <a:cs typeface="Calibri"/>
                <a:sym typeface="Calibri"/>
              </a:defRPr>
            </a:lvl5pPr>
            <a:lvl6pPr marL="2286000" marR="0" indent="0" algn="ctr" rtl="0">
              <a:spcBef>
                <a:spcPts val="280"/>
              </a:spcBef>
              <a:buClr>
                <a:schemeClr val="accent1"/>
              </a:buClr>
              <a:buFont typeface="Arial"/>
              <a:buNone/>
              <a:defRPr sz="1400" b="0" i="0" u="none" strike="noStrike" cap="none" baseline="0">
                <a:solidFill>
                  <a:srgbClr val="888888"/>
                </a:solidFill>
                <a:latin typeface="Calibri"/>
                <a:ea typeface="Calibri"/>
                <a:cs typeface="Calibri"/>
                <a:sym typeface="Calibri"/>
              </a:defRPr>
            </a:lvl6pPr>
            <a:lvl7pPr marL="2743200" marR="0" indent="0" algn="ctr" rtl="0">
              <a:spcBef>
                <a:spcPts val="280"/>
              </a:spcBef>
              <a:buClr>
                <a:schemeClr val="accent2"/>
              </a:buClr>
              <a:buFont typeface="Arial"/>
              <a:buNone/>
              <a:defRPr sz="1400" b="0" i="0" u="none" strike="noStrike" cap="none" baseline="0">
                <a:solidFill>
                  <a:srgbClr val="888888"/>
                </a:solidFill>
                <a:latin typeface="Calibri"/>
                <a:ea typeface="Calibri"/>
                <a:cs typeface="Calibri"/>
                <a:sym typeface="Calibri"/>
              </a:defRPr>
            </a:lvl7pPr>
            <a:lvl8pPr marL="3200400" marR="0" indent="0" algn="ctr" rtl="0">
              <a:spcBef>
                <a:spcPts val="280"/>
              </a:spcBef>
              <a:buClr>
                <a:schemeClr val="accent3"/>
              </a:buClr>
              <a:buFont typeface="Arial"/>
              <a:buNone/>
              <a:defRPr sz="1400" b="0" i="0" u="none" strike="noStrike" cap="none" baseline="0">
                <a:solidFill>
                  <a:srgbClr val="888888"/>
                </a:solidFill>
                <a:latin typeface="Calibri"/>
                <a:ea typeface="Calibri"/>
                <a:cs typeface="Calibri"/>
                <a:sym typeface="Calibri"/>
              </a:defRPr>
            </a:lvl8pPr>
            <a:lvl9pPr marL="3657600" marR="0" indent="0" algn="ctr" rtl="0">
              <a:spcBef>
                <a:spcPts val="280"/>
              </a:spcBef>
              <a:buClr>
                <a:schemeClr val="accent4"/>
              </a:buClr>
              <a:buFont typeface="Arial"/>
              <a:buNone/>
              <a:defRPr sz="1400" b="0" i="0" u="none" strike="noStrike" cap="none" baseline="0">
                <a:solidFill>
                  <a:srgbClr val="888888"/>
                </a:solidFill>
                <a:latin typeface="Calibri"/>
                <a:ea typeface="Calibri"/>
                <a:cs typeface="Calibri"/>
                <a:sym typeface="Calibri"/>
              </a:defRPr>
            </a:lvl9pPr>
          </a:lstStyle>
          <a:p>
            <a:endParaRPr/>
          </a:p>
        </p:txBody>
      </p:sp>
      <p:sp>
        <p:nvSpPr>
          <p:cNvPr id="19" name="Shape 19"/>
          <p:cNvSpPr txBox="1">
            <a:spLocks noGrp="1"/>
          </p:cNvSpPr>
          <p:nvPr>
            <p:ph type="dt" idx="10"/>
          </p:nvPr>
        </p:nvSpPr>
        <p:spPr>
          <a:xfrm rot="-5400000">
            <a:off x="7551350" y="1645919"/>
            <a:ext cx="2438399" cy="365759"/>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20" name="Shape 20"/>
          <p:cNvSpPr txBox="1">
            <a:spLocks noGrp="1"/>
          </p:cNvSpPr>
          <p:nvPr>
            <p:ph type="ftr" idx="11"/>
          </p:nvPr>
        </p:nvSpPr>
        <p:spPr>
          <a:xfrm rot="-5400000">
            <a:off x="7586909" y="4048759"/>
            <a:ext cx="2367281" cy="365759"/>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21" name="Shape 21"/>
          <p:cNvSpPr>
            <a:spLocks noGrp="1"/>
          </p:cNvSpPr>
          <p:nvPr>
            <p:ph type="sldNum" idx="12"/>
          </p:nvPr>
        </p:nvSpPr>
        <p:spPr>
          <a:xfrm>
            <a:off x="8531788" y="5648960"/>
            <a:ext cx="548639" cy="396240"/>
          </a:xfrm>
          <a:prstGeom prst="bracketPair">
            <a:avLst/>
          </a:prstGeom>
          <a:noFill/>
          <a:ln w="19050" cap="flat" cmpd="sng">
            <a:solidFill>
              <a:srgbClr val="FFFFFF"/>
            </a:solidFill>
            <a:prstDash val="solid"/>
            <a:round/>
            <a:headEnd type="none" w="med" len="med"/>
            <a:tailEnd type="none" w="med" len="med"/>
          </a:ln>
        </p:spPr>
        <p:txBody>
          <a:bodyPr lIns="0" tIns="0" rIns="0" bIns="0" anchor="ctr" anchorCtr="0">
            <a:noAutofit/>
          </a:bodyPr>
          <a:lstStyle/>
          <a:p>
            <a:pPr marL="0" marR="0" lvl="0" indent="0" algn="ctr" rtl="0">
              <a:spcBef>
                <a:spcPts val="0"/>
              </a:spcBef>
              <a:buSzPct val="25000"/>
              <a:buNone/>
            </a:pPr>
            <a:fld id="{00000000-1234-1234-1234-123412341234}" type="slidenum">
              <a:rPr lang="es-MX" sz="1800" b="0" i="0" u="none" strike="noStrike" cap="none" baseline="0">
                <a:solidFill>
                  <a:srgbClr val="FFFFFF"/>
                </a:solidFill>
                <a:latin typeface="Calibri"/>
                <a:ea typeface="Calibri"/>
                <a:cs typeface="Calibri"/>
                <a:sym typeface="Calibri"/>
              </a:rPr>
              <a:t>‹Nº›</a:t>
            </a:fld>
            <a:endParaRPr lang="es-MX" sz="1800" b="0" i="0" u="none" strike="noStrike" cap="none" baseline="0" dirty="0">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457200" y="274637"/>
            <a:ext cx="7619999" cy="1143000"/>
          </a:xfrm>
          <a:prstGeom prst="rect">
            <a:avLst/>
          </a:prstGeom>
          <a:noFill/>
          <a:ln>
            <a:noFill/>
          </a:ln>
        </p:spPr>
        <p:txBody>
          <a:bodyPr lIns="91425" tIns="91425" rIns="91425" bIns="91425" anchor="ctr" anchorCtr="0"/>
          <a:lstStyle>
            <a:lvl1pPr algn="l" rtl="0">
              <a:spcBef>
                <a:spcPts val="0"/>
              </a:spcBef>
              <a:buClr>
                <a:schemeClr val="dk2"/>
              </a:buClr>
              <a:buFont typeface="Cambria"/>
              <a:buNone/>
              <a:defRPr sz="4600" cap="none" baseline="0">
                <a:solidFill>
                  <a:schemeClr val="dk2"/>
                </a:solidFill>
                <a:latin typeface="Cambria"/>
                <a:ea typeface="Cambria"/>
                <a:cs typeface="Cambria"/>
                <a:sym typeface="Cambria"/>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4" name="Shape 24"/>
          <p:cNvSpPr txBox="1">
            <a:spLocks noGrp="1"/>
          </p:cNvSpPr>
          <p:nvPr>
            <p:ph type="body" idx="1"/>
          </p:nvPr>
        </p:nvSpPr>
        <p:spPr>
          <a:xfrm>
            <a:off x="457200" y="1600200"/>
            <a:ext cx="7619999" cy="4800600"/>
          </a:xfrm>
          <a:prstGeom prst="rect">
            <a:avLst/>
          </a:prstGeom>
          <a:noFill/>
          <a:ln>
            <a:noFill/>
          </a:ln>
        </p:spPr>
        <p:txBody>
          <a:bodyPr lIns="91425" tIns="91425" rIns="91425" bIns="91425" anchor="t" anchorCtr="0"/>
          <a:lstStyle>
            <a:lvl1pPr marL="342900" indent="-88900" algn="l" rtl="0">
              <a:spcBef>
                <a:spcPts val="440"/>
              </a:spcBef>
              <a:buClr>
                <a:schemeClr val="accent1"/>
              </a:buClr>
              <a:buFont typeface="Arial"/>
              <a:buChar char="•"/>
              <a:defRPr sz="2200">
                <a:solidFill>
                  <a:schemeClr val="dk1"/>
                </a:solidFill>
                <a:latin typeface="Calibri"/>
                <a:ea typeface="Calibri"/>
                <a:cs typeface="Calibri"/>
                <a:sym typeface="Calibri"/>
              </a:defRPr>
            </a:lvl1pPr>
            <a:lvl2pPr marL="640080" indent="-106680" algn="l" rtl="0">
              <a:spcBef>
                <a:spcPts val="400"/>
              </a:spcBef>
              <a:buClr>
                <a:schemeClr val="accent2"/>
              </a:buClr>
              <a:buFont typeface="Arial"/>
              <a:buChar char="•"/>
              <a:defRPr sz="2000">
                <a:solidFill>
                  <a:schemeClr val="dk1"/>
                </a:solidFill>
                <a:latin typeface="Calibri"/>
                <a:ea typeface="Calibri"/>
                <a:cs typeface="Calibri"/>
                <a:sym typeface="Calibri"/>
              </a:defRPr>
            </a:lvl2pPr>
            <a:lvl3pPr marL="1005839" indent="-116839" algn="l" rtl="0">
              <a:spcBef>
                <a:spcPts val="360"/>
              </a:spcBef>
              <a:buClr>
                <a:schemeClr val="accent3"/>
              </a:buClr>
              <a:buFont typeface="Arial"/>
              <a:buChar char="•"/>
              <a:defRPr sz="1800">
                <a:solidFill>
                  <a:schemeClr val="dk1"/>
                </a:solidFill>
                <a:latin typeface="Calibri"/>
                <a:ea typeface="Calibri"/>
                <a:cs typeface="Calibri"/>
                <a:sym typeface="Calibri"/>
              </a:defRPr>
            </a:lvl3pPr>
            <a:lvl4pPr marL="1280160" indent="-137160" algn="l" rtl="0">
              <a:spcBef>
                <a:spcPts val="320"/>
              </a:spcBef>
              <a:buClr>
                <a:schemeClr val="accent4"/>
              </a:buClr>
              <a:buFont typeface="Arial"/>
              <a:buChar char="•"/>
              <a:defRPr sz="1600">
                <a:solidFill>
                  <a:schemeClr val="dk1"/>
                </a:solidFill>
                <a:latin typeface="Calibri"/>
                <a:ea typeface="Calibri"/>
                <a:cs typeface="Calibri"/>
                <a:sym typeface="Calibri"/>
              </a:defRPr>
            </a:lvl4pPr>
            <a:lvl5pPr marL="1554480" indent="-144780" algn="l" rtl="0">
              <a:spcBef>
                <a:spcPts val="280"/>
              </a:spcBef>
              <a:buClr>
                <a:schemeClr val="accent5"/>
              </a:buClr>
              <a:buFont typeface="Arial"/>
              <a:buChar char="•"/>
              <a:defRPr sz="1400" baseline="0">
                <a:solidFill>
                  <a:schemeClr val="dk1"/>
                </a:solidFill>
                <a:latin typeface="Calibri"/>
                <a:ea typeface="Calibri"/>
                <a:cs typeface="Calibri"/>
                <a:sym typeface="Calibri"/>
              </a:defRPr>
            </a:lvl5pPr>
            <a:lvl6pPr marL="1737360" indent="-99060" algn="l" rtl="0">
              <a:spcBef>
                <a:spcPts val="280"/>
              </a:spcBef>
              <a:buClr>
                <a:schemeClr val="accent1"/>
              </a:buClr>
              <a:buFont typeface="Arial"/>
              <a:buChar char="•"/>
              <a:defRPr sz="1400" baseline="0">
                <a:solidFill>
                  <a:schemeClr val="dk1"/>
                </a:solidFill>
                <a:latin typeface="Calibri"/>
                <a:ea typeface="Calibri"/>
                <a:cs typeface="Calibri"/>
                <a:sym typeface="Calibri"/>
              </a:defRPr>
            </a:lvl6pPr>
            <a:lvl7pPr marL="1920240" indent="-104139" algn="l" rtl="0">
              <a:spcBef>
                <a:spcPts val="280"/>
              </a:spcBef>
              <a:buClr>
                <a:schemeClr val="accent2"/>
              </a:buClr>
              <a:buFont typeface="Arial"/>
              <a:buChar char="•"/>
              <a:defRPr sz="1400">
                <a:solidFill>
                  <a:schemeClr val="dk1"/>
                </a:solidFill>
                <a:latin typeface="Calibri"/>
                <a:ea typeface="Calibri"/>
                <a:cs typeface="Calibri"/>
                <a:sym typeface="Calibri"/>
              </a:defRPr>
            </a:lvl7pPr>
            <a:lvl8pPr marL="2103120" indent="-96520" algn="l" rtl="0">
              <a:spcBef>
                <a:spcPts val="280"/>
              </a:spcBef>
              <a:buClr>
                <a:schemeClr val="accent3"/>
              </a:buClr>
              <a:buFont typeface="Arial"/>
              <a:buChar char="•"/>
              <a:defRPr sz="1400">
                <a:solidFill>
                  <a:schemeClr val="dk1"/>
                </a:solidFill>
                <a:latin typeface="Calibri"/>
                <a:ea typeface="Calibri"/>
                <a:cs typeface="Calibri"/>
                <a:sym typeface="Calibri"/>
              </a:defRPr>
            </a:lvl8pPr>
            <a:lvl9pPr marL="2286000" indent="-101600" algn="l" rtl="0">
              <a:spcBef>
                <a:spcPts val="280"/>
              </a:spcBef>
              <a:buClr>
                <a:schemeClr val="accent4"/>
              </a:buClr>
              <a:buFont typeface="Arial"/>
              <a:buChar char="•"/>
              <a:defRPr sz="1400">
                <a:solidFill>
                  <a:schemeClr val="dk1"/>
                </a:solidFill>
                <a:latin typeface="Calibri"/>
                <a:ea typeface="Calibri"/>
                <a:cs typeface="Calibri"/>
                <a:sym typeface="Calibri"/>
              </a:defRPr>
            </a:lvl9pPr>
          </a:lstStyle>
          <a:p>
            <a:endParaRPr/>
          </a:p>
        </p:txBody>
      </p:sp>
      <p:sp>
        <p:nvSpPr>
          <p:cNvPr id="25" name="Shape 25"/>
          <p:cNvSpPr txBox="1">
            <a:spLocks noGrp="1"/>
          </p:cNvSpPr>
          <p:nvPr>
            <p:ph type="dt" idx="10"/>
          </p:nvPr>
        </p:nvSpPr>
        <p:spPr>
          <a:xfrm rot="-5400000">
            <a:off x="7551350" y="1645919"/>
            <a:ext cx="2438399" cy="365759"/>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26" name="Shape 26"/>
          <p:cNvSpPr txBox="1">
            <a:spLocks noGrp="1"/>
          </p:cNvSpPr>
          <p:nvPr>
            <p:ph type="ftr" idx="11"/>
          </p:nvPr>
        </p:nvSpPr>
        <p:spPr>
          <a:xfrm rot="-5400000">
            <a:off x="7586909" y="4048759"/>
            <a:ext cx="2367281" cy="365759"/>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27" name="Shape 27"/>
          <p:cNvSpPr>
            <a:spLocks noGrp="1"/>
          </p:cNvSpPr>
          <p:nvPr>
            <p:ph type="sldNum" idx="12"/>
          </p:nvPr>
        </p:nvSpPr>
        <p:spPr>
          <a:xfrm>
            <a:off x="8531788" y="5648960"/>
            <a:ext cx="548639" cy="396240"/>
          </a:xfrm>
          <a:prstGeom prst="bracketPair">
            <a:avLst/>
          </a:prstGeom>
          <a:noFill/>
          <a:ln w="19050" cap="flat" cmpd="sng">
            <a:solidFill>
              <a:srgbClr val="FFFFFF"/>
            </a:solidFill>
            <a:prstDash val="solid"/>
            <a:round/>
            <a:headEnd type="none" w="med" len="med"/>
            <a:tailEnd type="none" w="med" len="med"/>
          </a:ln>
        </p:spPr>
        <p:txBody>
          <a:bodyPr lIns="0" tIns="0" rIns="0" bIns="0" anchor="ctr" anchorCtr="0">
            <a:noAutofit/>
          </a:bodyPr>
          <a:lstStyle/>
          <a:p>
            <a:pPr marL="0" marR="0" lvl="0" indent="0" algn="ctr" rtl="0">
              <a:spcBef>
                <a:spcPts val="0"/>
              </a:spcBef>
              <a:buSzPct val="25000"/>
              <a:buNone/>
            </a:pPr>
            <a:fld id="{00000000-1234-1234-1234-123412341234}" type="slidenum">
              <a:rPr lang="es-MX" sz="1800" b="0" i="0" u="none" strike="noStrike" cap="none" baseline="0">
                <a:solidFill>
                  <a:srgbClr val="FFFFFF"/>
                </a:solidFill>
                <a:latin typeface="Calibri"/>
                <a:ea typeface="Calibri"/>
                <a:cs typeface="Calibri"/>
                <a:sym typeface="Calibri"/>
              </a:rPr>
              <a:t>‹Nº›</a:t>
            </a:fld>
            <a:endParaRPr lang="es-MX" sz="1800" b="0" i="0" u="none" strike="noStrike" cap="none" baseline="0" dirty="0">
              <a:solidFill>
                <a:srgbClr val="FFFFFF"/>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Shape 28"/>
        <p:cNvGrpSpPr/>
        <p:nvPr/>
      </p:nvGrpSpPr>
      <p:grpSpPr>
        <a:xfrm>
          <a:off x="0" y="0"/>
          <a:ext cx="0" cy="0"/>
          <a:chOff x="0" y="0"/>
          <a:chExt cx="0" cy="0"/>
        </a:xfrm>
      </p:grpSpPr>
      <p:sp>
        <p:nvSpPr>
          <p:cNvPr id="29" name="Shape 29"/>
          <p:cNvSpPr txBox="1">
            <a:spLocks noGrp="1"/>
          </p:cNvSpPr>
          <p:nvPr>
            <p:ph type="dt" idx="10"/>
          </p:nvPr>
        </p:nvSpPr>
        <p:spPr>
          <a:xfrm rot="-5400000">
            <a:off x="7551350" y="1645919"/>
            <a:ext cx="2438399" cy="365759"/>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30" name="Shape 30"/>
          <p:cNvSpPr txBox="1">
            <a:spLocks noGrp="1"/>
          </p:cNvSpPr>
          <p:nvPr>
            <p:ph type="ftr" idx="11"/>
          </p:nvPr>
        </p:nvSpPr>
        <p:spPr>
          <a:xfrm rot="-5400000">
            <a:off x="7586909" y="4048759"/>
            <a:ext cx="2367281" cy="365759"/>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31" name="Shape 31"/>
          <p:cNvSpPr>
            <a:spLocks noGrp="1"/>
          </p:cNvSpPr>
          <p:nvPr>
            <p:ph type="sldNum" idx="12"/>
          </p:nvPr>
        </p:nvSpPr>
        <p:spPr>
          <a:xfrm>
            <a:off x="8531788" y="5648960"/>
            <a:ext cx="548639" cy="396240"/>
          </a:xfrm>
          <a:prstGeom prst="bracketPair">
            <a:avLst/>
          </a:prstGeom>
          <a:noFill/>
          <a:ln w="19050" cap="flat" cmpd="sng">
            <a:solidFill>
              <a:srgbClr val="FFFFFF"/>
            </a:solidFill>
            <a:prstDash val="solid"/>
            <a:round/>
            <a:headEnd type="none" w="med" len="med"/>
            <a:tailEnd type="none" w="med" len="med"/>
          </a:ln>
        </p:spPr>
        <p:txBody>
          <a:bodyPr lIns="0" tIns="0" rIns="0" bIns="0" anchor="ctr" anchorCtr="0">
            <a:noAutofit/>
          </a:bodyPr>
          <a:lstStyle/>
          <a:p>
            <a:pPr marL="0" marR="0" lvl="0" indent="0" algn="ctr" rtl="0">
              <a:spcBef>
                <a:spcPts val="0"/>
              </a:spcBef>
              <a:buSzPct val="25000"/>
              <a:buNone/>
            </a:pPr>
            <a:fld id="{00000000-1234-1234-1234-123412341234}" type="slidenum">
              <a:rPr lang="es-MX" sz="1800" b="0" i="0" u="none" strike="noStrike" cap="none" baseline="0">
                <a:solidFill>
                  <a:srgbClr val="FFFFFF"/>
                </a:solidFill>
                <a:latin typeface="Calibri"/>
                <a:ea typeface="Calibri"/>
                <a:cs typeface="Calibri"/>
                <a:sym typeface="Calibri"/>
              </a:rPr>
              <a:t>‹Nº›</a:t>
            </a:fld>
            <a:endParaRPr lang="es-MX" sz="1800" b="0" i="0" u="none" strike="noStrike" cap="none" baseline="0" dirty="0">
              <a:solidFill>
                <a:srgbClr val="FFFFFF"/>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Encabezado de sección">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722312" y="5486400"/>
            <a:ext cx="7659687" cy="1168400"/>
          </a:xfrm>
          <a:prstGeom prst="rect">
            <a:avLst/>
          </a:prstGeom>
          <a:noFill/>
          <a:ln>
            <a:noFill/>
          </a:ln>
        </p:spPr>
        <p:txBody>
          <a:bodyPr lIns="91425" tIns="91425" rIns="91425" bIns="91425" anchor="t" anchorCtr="0"/>
          <a:lstStyle>
            <a:lvl1pPr algn="l" rtl="0">
              <a:spcBef>
                <a:spcPts val="0"/>
              </a:spcBef>
              <a:defRPr sz="3600" b="0" cap="none"/>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4" name="Shape 34"/>
          <p:cNvSpPr txBox="1">
            <a:spLocks noGrp="1"/>
          </p:cNvSpPr>
          <p:nvPr>
            <p:ph type="body" idx="1"/>
          </p:nvPr>
        </p:nvSpPr>
        <p:spPr>
          <a:xfrm>
            <a:off x="722312" y="3852862"/>
            <a:ext cx="6135686" cy="1633538"/>
          </a:xfrm>
          <a:prstGeom prst="rect">
            <a:avLst/>
          </a:prstGeom>
          <a:noFill/>
          <a:ln>
            <a:noFill/>
          </a:ln>
        </p:spPr>
        <p:txBody>
          <a:bodyPr lIns="91425" tIns="91425" rIns="91425" bIns="91425" anchor="b" anchorCtr="0"/>
          <a:lstStyle>
            <a:lvl1pPr marL="0" indent="0" rtl="0">
              <a:spcBef>
                <a:spcPts val="0"/>
              </a:spcBef>
              <a:buClr>
                <a:srgbClr val="888888"/>
              </a:buClr>
              <a:buFont typeface="Calibri"/>
              <a:buNone/>
              <a:defRPr sz="2000">
                <a:solidFill>
                  <a:srgbClr val="888888"/>
                </a:solidFill>
              </a:defRPr>
            </a:lvl1pPr>
            <a:lvl2pPr marL="457200" indent="0" rtl="0">
              <a:spcBef>
                <a:spcPts val="0"/>
              </a:spcBef>
              <a:buClr>
                <a:srgbClr val="888888"/>
              </a:buClr>
              <a:buFont typeface="Calibri"/>
              <a:buNone/>
              <a:defRPr sz="1800">
                <a:solidFill>
                  <a:srgbClr val="888888"/>
                </a:solidFill>
              </a:defRPr>
            </a:lvl2pPr>
            <a:lvl3pPr marL="914400" indent="0" rtl="0">
              <a:spcBef>
                <a:spcPts val="0"/>
              </a:spcBef>
              <a:buClr>
                <a:srgbClr val="888888"/>
              </a:buClr>
              <a:buFont typeface="Calibri"/>
              <a:buNone/>
              <a:defRPr sz="1600">
                <a:solidFill>
                  <a:srgbClr val="888888"/>
                </a:solidFill>
              </a:defRPr>
            </a:lvl3pPr>
            <a:lvl4pPr marL="1371600" indent="0" rtl="0">
              <a:spcBef>
                <a:spcPts val="0"/>
              </a:spcBef>
              <a:buClr>
                <a:srgbClr val="888888"/>
              </a:buClr>
              <a:buFont typeface="Calibri"/>
              <a:buNone/>
              <a:defRPr sz="1400">
                <a:solidFill>
                  <a:srgbClr val="888888"/>
                </a:solidFill>
              </a:defRPr>
            </a:lvl4pPr>
            <a:lvl5pPr marL="1828800" indent="0" rtl="0">
              <a:spcBef>
                <a:spcPts val="0"/>
              </a:spcBef>
              <a:buClr>
                <a:srgbClr val="888888"/>
              </a:buClr>
              <a:buFont typeface="Calibri"/>
              <a:buNone/>
              <a:defRPr sz="1400">
                <a:solidFill>
                  <a:srgbClr val="888888"/>
                </a:solidFill>
              </a:defRPr>
            </a:lvl5pPr>
            <a:lvl6pPr marL="2286000" indent="0" rtl="0">
              <a:spcBef>
                <a:spcPts val="0"/>
              </a:spcBef>
              <a:buClr>
                <a:srgbClr val="888888"/>
              </a:buClr>
              <a:buFont typeface="Calibri"/>
              <a:buNone/>
              <a:defRPr sz="1400">
                <a:solidFill>
                  <a:srgbClr val="888888"/>
                </a:solidFill>
              </a:defRPr>
            </a:lvl6pPr>
            <a:lvl7pPr marL="2743200" indent="0" rtl="0">
              <a:spcBef>
                <a:spcPts val="0"/>
              </a:spcBef>
              <a:buClr>
                <a:srgbClr val="888888"/>
              </a:buClr>
              <a:buFont typeface="Calibri"/>
              <a:buNone/>
              <a:defRPr sz="1400">
                <a:solidFill>
                  <a:srgbClr val="888888"/>
                </a:solidFill>
              </a:defRPr>
            </a:lvl7pPr>
            <a:lvl8pPr marL="3200400" indent="0" rtl="0">
              <a:spcBef>
                <a:spcPts val="0"/>
              </a:spcBef>
              <a:buClr>
                <a:srgbClr val="888888"/>
              </a:buClr>
              <a:buFont typeface="Calibri"/>
              <a:buNone/>
              <a:defRPr sz="1400">
                <a:solidFill>
                  <a:srgbClr val="888888"/>
                </a:solidFill>
              </a:defRPr>
            </a:lvl8pPr>
            <a:lvl9pPr marL="3657600" indent="0" rtl="0">
              <a:spcBef>
                <a:spcPts val="0"/>
              </a:spcBef>
              <a:buClr>
                <a:srgbClr val="888888"/>
              </a:buClr>
              <a:buFont typeface="Calibri"/>
              <a:buNone/>
              <a:defRPr sz="1400">
                <a:solidFill>
                  <a:srgbClr val="888888"/>
                </a:solidFill>
              </a:defRPr>
            </a:lvl9pPr>
          </a:lstStyle>
          <a:p>
            <a:endParaRPr/>
          </a:p>
        </p:txBody>
      </p:sp>
      <p:sp>
        <p:nvSpPr>
          <p:cNvPr id="35" name="Shape 35"/>
          <p:cNvSpPr txBox="1">
            <a:spLocks noGrp="1"/>
          </p:cNvSpPr>
          <p:nvPr>
            <p:ph type="dt" idx="10"/>
          </p:nvPr>
        </p:nvSpPr>
        <p:spPr>
          <a:xfrm rot="-5400000">
            <a:off x="7551350" y="1645919"/>
            <a:ext cx="2438399" cy="365759"/>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36" name="Shape 36"/>
          <p:cNvSpPr txBox="1">
            <a:spLocks noGrp="1"/>
          </p:cNvSpPr>
          <p:nvPr>
            <p:ph type="ftr" idx="11"/>
          </p:nvPr>
        </p:nvSpPr>
        <p:spPr>
          <a:xfrm rot="-5400000">
            <a:off x="7586909" y="4048759"/>
            <a:ext cx="2367281" cy="365759"/>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37" name="Shape 37"/>
          <p:cNvSpPr>
            <a:spLocks noGrp="1"/>
          </p:cNvSpPr>
          <p:nvPr>
            <p:ph type="sldNum" idx="12"/>
          </p:nvPr>
        </p:nvSpPr>
        <p:spPr>
          <a:xfrm>
            <a:off x="8531788" y="5648960"/>
            <a:ext cx="548639" cy="396240"/>
          </a:xfrm>
          <a:prstGeom prst="bracketPair">
            <a:avLst/>
          </a:prstGeom>
          <a:noFill/>
          <a:ln w="19050" cap="flat" cmpd="sng">
            <a:solidFill>
              <a:srgbClr val="FFFFFF"/>
            </a:solidFill>
            <a:prstDash val="solid"/>
            <a:round/>
            <a:headEnd type="none" w="med" len="med"/>
            <a:tailEnd type="none" w="med" len="med"/>
          </a:ln>
        </p:spPr>
        <p:txBody>
          <a:bodyPr lIns="0" tIns="0" rIns="0" bIns="0" anchor="ctr" anchorCtr="0">
            <a:noAutofit/>
          </a:bodyPr>
          <a:lstStyle/>
          <a:p>
            <a:pPr marL="0" marR="0" lvl="0" indent="0" algn="ctr" rtl="0">
              <a:spcBef>
                <a:spcPts val="0"/>
              </a:spcBef>
              <a:buSzPct val="25000"/>
              <a:buNone/>
            </a:pPr>
            <a:fld id="{00000000-1234-1234-1234-123412341234}" type="slidenum">
              <a:rPr lang="es-MX" sz="1800" b="0" i="0" u="none" strike="noStrike" cap="none" baseline="0">
                <a:solidFill>
                  <a:srgbClr val="FFFFFF"/>
                </a:solidFill>
                <a:latin typeface="Calibri"/>
                <a:ea typeface="Calibri"/>
                <a:cs typeface="Calibri"/>
                <a:sym typeface="Calibri"/>
              </a:rPr>
              <a:t>‹Nº›</a:t>
            </a:fld>
            <a:endParaRPr lang="es-MX" sz="1800" b="0" i="0" u="none" strike="noStrike" cap="none" baseline="0" dirty="0">
              <a:solidFill>
                <a:srgbClr val="FFFFFF"/>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457200" y="274637"/>
            <a:ext cx="7619999" cy="1143000"/>
          </a:xfrm>
          <a:prstGeom prst="rect">
            <a:avLst/>
          </a:prstGeom>
          <a:noFill/>
          <a:ln>
            <a:noFill/>
          </a:ln>
        </p:spPr>
        <p:txBody>
          <a:bodyPr lIns="91425" tIns="91425" rIns="91425" bIns="91425" anchor="ctr" anchorCtr="0"/>
          <a:lstStyle>
            <a:lvl1pPr algn="l" rtl="0">
              <a:spcBef>
                <a:spcPts val="0"/>
              </a:spcBef>
              <a:buClr>
                <a:schemeClr val="dk2"/>
              </a:buClr>
              <a:buFont typeface="Cambria"/>
              <a:buNone/>
              <a:defRPr sz="4600" cap="none" baseline="0">
                <a:solidFill>
                  <a:schemeClr val="dk2"/>
                </a:solidFill>
                <a:latin typeface="Cambria"/>
                <a:ea typeface="Cambria"/>
                <a:cs typeface="Cambria"/>
                <a:sym typeface="Cambria"/>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0" name="Shape 40"/>
          <p:cNvSpPr txBox="1">
            <a:spLocks noGrp="1"/>
          </p:cNvSpPr>
          <p:nvPr>
            <p:ph type="body" idx="1"/>
          </p:nvPr>
        </p:nvSpPr>
        <p:spPr>
          <a:xfrm>
            <a:off x="457200" y="1536191"/>
            <a:ext cx="3657600" cy="4590288"/>
          </a:xfrm>
          <a:prstGeom prst="rect">
            <a:avLst/>
          </a:prstGeom>
          <a:noFill/>
          <a:ln>
            <a:noFill/>
          </a:ln>
        </p:spPr>
        <p:txBody>
          <a:bodyPr lIns="91425" tIns="91425" rIns="91425" bIns="91425" anchor="t" anchorCtr="0"/>
          <a:lstStyle>
            <a:lvl1pPr rtl="0">
              <a:spcBef>
                <a:spcPts val="0"/>
              </a:spcBef>
              <a:defRPr sz="2800"/>
            </a:lvl1pPr>
            <a:lvl2pPr rtl="0">
              <a:spcBef>
                <a:spcPts val="0"/>
              </a:spcBef>
              <a:defRPr sz="2400"/>
            </a:lvl2pPr>
            <a:lvl3pPr rtl="0">
              <a:spcBef>
                <a:spcPts val="0"/>
              </a:spcBef>
              <a:defRPr sz="2000"/>
            </a:lvl3pPr>
            <a:lvl4pPr rtl="0">
              <a:spcBef>
                <a:spcPts val="0"/>
              </a:spcBef>
              <a:defRPr sz="1800"/>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
        <p:nvSpPr>
          <p:cNvPr id="41" name="Shape 41"/>
          <p:cNvSpPr txBox="1">
            <a:spLocks noGrp="1"/>
          </p:cNvSpPr>
          <p:nvPr>
            <p:ph type="body" idx="2"/>
          </p:nvPr>
        </p:nvSpPr>
        <p:spPr>
          <a:xfrm>
            <a:off x="4419600" y="1536191"/>
            <a:ext cx="3657600" cy="4590288"/>
          </a:xfrm>
          <a:prstGeom prst="rect">
            <a:avLst/>
          </a:prstGeom>
          <a:noFill/>
          <a:ln>
            <a:noFill/>
          </a:ln>
        </p:spPr>
        <p:txBody>
          <a:bodyPr lIns="91425" tIns="91425" rIns="91425" bIns="91425" anchor="t" anchorCtr="0"/>
          <a:lstStyle>
            <a:lvl1pPr rtl="0">
              <a:spcBef>
                <a:spcPts val="0"/>
              </a:spcBef>
              <a:defRPr sz="2800"/>
            </a:lvl1pPr>
            <a:lvl2pPr rtl="0">
              <a:spcBef>
                <a:spcPts val="0"/>
              </a:spcBef>
              <a:defRPr sz="2400"/>
            </a:lvl2pPr>
            <a:lvl3pPr rtl="0">
              <a:spcBef>
                <a:spcPts val="0"/>
              </a:spcBef>
              <a:defRPr sz="2000"/>
            </a:lvl3pPr>
            <a:lvl4pPr rtl="0">
              <a:spcBef>
                <a:spcPts val="0"/>
              </a:spcBef>
              <a:defRPr sz="1800"/>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
        <p:nvSpPr>
          <p:cNvPr id="42" name="Shape 42"/>
          <p:cNvSpPr txBox="1">
            <a:spLocks noGrp="1"/>
          </p:cNvSpPr>
          <p:nvPr>
            <p:ph type="dt" idx="10"/>
          </p:nvPr>
        </p:nvSpPr>
        <p:spPr>
          <a:xfrm rot="-5400000">
            <a:off x="7551350" y="1645919"/>
            <a:ext cx="2438399" cy="365759"/>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43" name="Shape 43"/>
          <p:cNvSpPr txBox="1">
            <a:spLocks noGrp="1"/>
          </p:cNvSpPr>
          <p:nvPr>
            <p:ph type="ftr" idx="11"/>
          </p:nvPr>
        </p:nvSpPr>
        <p:spPr>
          <a:xfrm rot="-5400000">
            <a:off x="7586909" y="4048759"/>
            <a:ext cx="2367281" cy="365759"/>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44" name="Shape 44"/>
          <p:cNvSpPr>
            <a:spLocks noGrp="1"/>
          </p:cNvSpPr>
          <p:nvPr>
            <p:ph type="sldNum" idx="12"/>
          </p:nvPr>
        </p:nvSpPr>
        <p:spPr>
          <a:xfrm>
            <a:off x="8531788" y="5648960"/>
            <a:ext cx="548639" cy="396240"/>
          </a:xfrm>
          <a:prstGeom prst="bracketPair">
            <a:avLst/>
          </a:prstGeom>
          <a:noFill/>
          <a:ln w="19050" cap="flat" cmpd="sng">
            <a:solidFill>
              <a:srgbClr val="FFFFFF"/>
            </a:solidFill>
            <a:prstDash val="solid"/>
            <a:round/>
            <a:headEnd type="none" w="med" len="med"/>
            <a:tailEnd type="none" w="med" len="med"/>
          </a:ln>
        </p:spPr>
        <p:txBody>
          <a:bodyPr lIns="0" tIns="0" rIns="0" bIns="0" anchor="ctr" anchorCtr="0">
            <a:noAutofit/>
          </a:bodyPr>
          <a:lstStyle/>
          <a:p>
            <a:pPr marL="0" marR="0" lvl="0" indent="0" algn="ctr" rtl="0">
              <a:spcBef>
                <a:spcPts val="0"/>
              </a:spcBef>
              <a:buSzPct val="25000"/>
              <a:buNone/>
            </a:pPr>
            <a:fld id="{00000000-1234-1234-1234-123412341234}" type="slidenum">
              <a:rPr lang="es-MX" sz="1800" b="0" i="0" u="none" strike="noStrike" cap="none" baseline="0">
                <a:solidFill>
                  <a:srgbClr val="FFFFFF"/>
                </a:solidFill>
                <a:latin typeface="Calibri"/>
                <a:ea typeface="Calibri"/>
                <a:cs typeface="Calibri"/>
                <a:sym typeface="Calibri"/>
              </a:rPr>
              <a:t>‹Nº›</a:t>
            </a:fld>
            <a:endParaRPr lang="es-MX" sz="1800" b="0" i="0" u="none" strike="noStrike" cap="none" baseline="0" dirty="0">
              <a:solidFill>
                <a:srgbClr val="FFFFFF"/>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cSld name="Comparación">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457200" y="274637"/>
            <a:ext cx="7619999"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7" name="Shape 47"/>
          <p:cNvSpPr txBox="1">
            <a:spLocks noGrp="1"/>
          </p:cNvSpPr>
          <p:nvPr>
            <p:ph type="body" idx="1"/>
          </p:nvPr>
        </p:nvSpPr>
        <p:spPr>
          <a:xfrm>
            <a:off x="457200" y="1535112"/>
            <a:ext cx="3657600" cy="639762"/>
          </a:xfrm>
          <a:prstGeom prst="rect">
            <a:avLst/>
          </a:prstGeom>
          <a:noFill/>
          <a:ln>
            <a:noFill/>
          </a:ln>
        </p:spPr>
        <p:txBody>
          <a:bodyPr lIns="91425" tIns="91425" rIns="91425" bIns="91425" anchor="b" anchorCtr="0"/>
          <a:lstStyle>
            <a:lvl1pPr marL="0" indent="0" algn="ctr" rtl="0">
              <a:spcBef>
                <a:spcPts val="0"/>
              </a:spcBef>
              <a:buClr>
                <a:schemeClr val="dk2"/>
              </a:buClr>
              <a:buFont typeface="Calibri"/>
              <a:buNone/>
              <a:defRPr sz="2000" b="1">
                <a:solidFill>
                  <a:schemeClr val="dk2"/>
                </a:solidFill>
              </a:defRPr>
            </a:lvl1pPr>
            <a:lvl2pPr marL="457200" indent="0" rtl="0">
              <a:spcBef>
                <a:spcPts val="0"/>
              </a:spcBef>
              <a:buFont typeface="Calibri"/>
              <a:buNone/>
              <a:defRPr sz="2000" b="1"/>
            </a:lvl2pPr>
            <a:lvl3pPr marL="914400" indent="0" rtl="0">
              <a:spcBef>
                <a:spcPts val="0"/>
              </a:spcBef>
              <a:buFont typeface="Calibri"/>
              <a:buNone/>
              <a:defRPr sz="1800" b="1"/>
            </a:lvl3pPr>
            <a:lvl4pPr marL="1371600" indent="0" rtl="0">
              <a:spcBef>
                <a:spcPts val="0"/>
              </a:spcBef>
              <a:buFont typeface="Calibri"/>
              <a:buNone/>
              <a:defRPr sz="1600" b="1"/>
            </a:lvl4pPr>
            <a:lvl5pPr marL="1828800" indent="0" rtl="0">
              <a:spcBef>
                <a:spcPts val="0"/>
              </a:spcBef>
              <a:buFont typeface="Calibri"/>
              <a:buNone/>
              <a:defRPr sz="1600" b="1"/>
            </a:lvl5pPr>
            <a:lvl6pPr marL="2286000" indent="0" rtl="0">
              <a:spcBef>
                <a:spcPts val="0"/>
              </a:spcBef>
              <a:buFont typeface="Calibri"/>
              <a:buNone/>
              <a:defRPr sz="1600" b="1"/>
            </a:lvl6pPr>
            <a:lvl7pPr marL="2743200" indent="0" rtl="0">
              <a:spcBef>
                <a:spcPts val="0"/>
              </a:spcBef>
              <a:buFont typeface="Calibri"/>
              <a:buNone/>
              <a:defRPr sz="1600" b="1"/>
            </a:lvl7pPr>
            <a:lvl8pPr marL="3200400" indent="0" rtl="0">
              <a:spcBef>
                <a:spcPts val="0"/>
              </a:spcBef>
              <a:buFont typeface="Calibri"/>
              <a:buNone/>
              <a:defRPr sz="1600" b="1"/>
            </a:lvl8pPr>
            <a:lvl9pPr marL="3657600" indent="0" rtl="0">
              <a:spcBef>
                <a:spcPts val="0"/>
              </a:spcBef>
              <a:buFont typeface="Calibri"/>
              <a:buNone/>
              <a:defRPr sz="1600" b="1"/>
            </a:lvl9pPr>
          </a:lstStyle>
          <a:p>
            <a:endParaRPr/>
          </a:p>
        </p:txBody>
      </p:sp>
      <p:sp>
        <p:nvSpPr>
          <p:cNvPr id="48" name="Shape 48"/>
          <p:cNvSpPr txBox="1">
            <a:spLocks noGrp="1"/>
          </p:cNvSpPr>
          <p:nvPr>
            <p:ph type="body" idx="2"/>
          </p:nvPr>
        </p:nvSpPr>
        <p:spPr>
          <a:xfrm>
            <a:off x="457200" y="2174875"/>
            <a:ext cx="3657600" cy="3951287"/>
          </a:xfrm>
          <a:prstGeom prst="rect">
            <a:avLst/>
          </a:prstGeom>
          <a:noFill/>
          <a:ln>
            <a:noFill/>
          </a:ln>
        </p:spPr>
        <p:txBody>
          <a:bodyPr lIns="91425" tIns="91425" rIns="91425" bIns="91425" anchor="t" anchorCtr="0"/>
          <a:lstStyle>
            <a:lvl1pPr rtl="0">
              <a:spcBef>
                <a:spcPts val="0"/>
              </a:spcBef>
              <a:defRPr sz="2400"/>
            </a:lvl1pPr>
            <a:lvl2pPr rtl="0">
              <a:spcBef>
                <a:spcPts val="0"/>
              </a:spcBef>
              <a:defRPr sz="2000"/>
            </a:lvl2pPr>
            <a:lvl3pPr rtl="0">
              <a:spcBef>
                <a:spcPts val="0"/>
              </a:spcBef>
              <a:defRPr sz="1800"/>
            </a:lvl3pPr>
            <a:lvl4pPr rtl="0">
              <a:spcBef>
                <a:spcPts val="0"/>
              </a:spcBef>
              <a:defRPr sz="1600"/>
            </a:lvl4pPr>
            <a:lvl5pPr rtl="0">
              <a:spcBef>
                <a:spcPts val="0"/>
              </a:spcBef>
              <a:defRPr sz="16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a:endParaRPr/>
          </a:p>
        </p:txBody>
      </p:sp>
      <p:sp>
        <p:nvSpPr>
          <p:cNvPr id="49" name="Shape 49"/>
          <p:cNvSpPr txBox="1">
            <a:spLocks noGrp="1"/>
          </p:cNvSpPr>
          <p:nvPr>
            <p:ph type="body" idx="3"/>
          </p:nvPr>
        </p:nvSpPr>
        <p:spPr>
          <a:xfrm>
            <a:off x="4419600" y="1535112"/>
            <a:ext cx="3657600" cy="639762"/>
          </a:xfrm>
          <a:prstGeom prst="rect">
            <a:avLst/>
          </a:prstGeom>
          <a:noFill/>
          <a:ln>
            <a:noFill/>
          </a:ln>
        </p:spPr>
        <p:txBody>
          <a:bodyPr lIns="91425" tIns="91425" rIns="91425" bIns="91425" anchor="b" anchorCtr="0"/>
          <a:lstStyle>
            <a:lvl1pPr marL="0" indent="0" algn="ctr" rtl="0">
              <a:spcBef>
                <a:spcPts val="0"/>
              </a:spcBef>
              <a:buClr>
                <a:schemeClr val="dk2"/>
              </a:buClr>
              <a:buFont typeface="Calibri"/>
              <a:buNone/>
              <a:defRPr sz="2000" b="1">
                <a:solidFill>
                  <a:schemeClr val="dk2"/>
                </a:solidFill>
              </a:defRPr>
            </a:lvl1pPr>
            <a:lvl2pPr marL="457200" indent="0" rtl="0">
              <a:spcBef>
                <a:spcPts val="0"/>
              </a:spcBef>
              <a:buFont typeface="Calibri"/>
              <a:buNone/>
              <a:defRPr sz="2000" b="1"/>
            </a:lvl2pPr>
            <a:lvl3pPr marL="914400" indent="0" rtl="0">
              <a:spcBef>
                <a:spcPts val="0"/>
              </a:spcBef>
              <a:buFont typeface="Calibri"/>
              <a:buNone/>
              <a:defRPr sz="1800" b="1"/>
            </a:lvl3pPr>
            <a:lvl4pPr marL="1371600" indent="0" rtl="0">
              <a:spcBef>
                <a:spcPts val="0"/>
              </a:spcBef>
              <a:buFont typeface="Calibri"/>
              <a:buNone/>
              <a:defRPr sz="1600" b="1"/>
            </a:lvl4pPr>
            <a:lvl5pPr marL="1828800" indent="0" rtl="0">
              <a:spcBef>
                <a:spcPts val="0"/>
              </a:spcBef>
              <a:buFont typeface="Calibri"/>
              <a:buNone/>
              <a:defRPr sz="1600" b="1"/>
            </a:lvl5pPr>
            <a:lvl6pPr marL="2286000" indent="0" rtl="0">
              <a:spcBef>
                <a:spcPts val="0"/>
              </a:spcBef>
              <a:buFont typeface="Calibri"/>
              <a:buNone/>
              <a:defRPr sz="1600" b="1"/>
            </a:lvl6pPr>
            <a:lvl7pPr marL="2743200" indent="0" rtl="0">
              <a:spcBef>
                <a:spcPts val="0"/>
              </a:spcBef>
              <a:buFont typeface="Calibri"/>
              <a:buNone/>
              <a:defRPr sz="1600" b="1"/>
            </a:lvl7pPr>
            <a:lvl8pPr marL="3200400" indent="0" rtl="0">
              <a:spcBef>
                <a:spcPts val="0"/>
              </a:spcBef>
              <a:buFont typeface="Calibri"/>
              <a:buNone/>
              <a:defRPr sz="1600" b="1"/>
            </a:lvl8pPr>
            <a:lvl9pPr marL="3657600" indent="0" rtl="0">
              <a:spcBef>
                <a:spcPts val="0"/>
              </a:spcBef>
              <a:buFont typeface="Calibri"/>
              <a:buNone/>
              <a:defRPr sz="1600" b="1"/>
            </a:lvl9pPr>
          </a:lstStyle>
          <a:p>
            <a:endParaRPr/>
          </a:p>
        </p:txBody>
      </p:sp>
      <p:sp>
        <p:nvSpPr>
          <p:cNvPr id="50" name="Shape 50"/>
          <p:cNvSpPr txBox="1">
            <a:spLocks noGrp="1"/>
          </p:cNvSpPr>
          <p:nvPr>
            <p:ph type="body" idx="4"/>
          </p:nvPr>
        </p:nvSpPr>
        <p:spPr>
          <a:xfrm>
            <a:off x="4419600" y="2174875"/>
            <a:ext cx="3657600" cy="3951287"/>
          </a:xfrm>
          <a:prstGeom prst="rect">
            <a:avLst/>
          </a:prstGeom>
          <a:noFill/>
          <a:ln>
            <a:noFill/>
          </a:ln>
        </p:spPr>
        <p:txBody>
          <a:bodyPr lIns="91425" tIns="91425" rIns="91425" bIns="91425" anchor="t" anchorCtr="0"/>
          <a:lstStyle>
            <a:lvl1pPr rtl="0">
              <a:spcBef>
                <a:spcPts val="0"/>
              </a:spcBef>
              <a:defRPr sz="2400"/>
            </a:lvl1pPr>
            <a:lvl2pPr rtl="0">
              <a:spcBef>
                <a:spcPts val="0"/>
              </a:spcBef>
              <a:defRPr sz="2000"/>
            </a:lvl2pPr>
            <a:lvl3pPr rtl="0">
              <a:spcBef>
                <a:spcPts val="0"/>
              </a:spcBef>
              <a:defRPr sz="1800"/>
            </a:lvl3pPr>
            <a:lvl4pPr rtl="0">
              <a:spcBef>
                <a:spcPts val="0"/>
              </a:spcBef>
              <a:defRPr sz="1600"/>
            </a:lvl4pPr>
            <a:lvl5pPr rtl="0">
              <a:spcBef>
                <a:spcPts val="0"/>
              </a:spcBef>
              <a:defRPr sz="16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a:endParaRPr/>
          </a:p>
        </p:txBody>
      </p:sp>
      <p:sp>
        <p:nvSpPr>
          <p:cNvPr id="51" name="Shape 51"/>
          <p:cNvSpPr txBox="1">
            <a:spLocks noGrp="1"/>
          </p:cNvSpPr>
          <p:nvPr>
            <p:ph type="dt" idx="10"/>
          </p:nvPr>
        </p:nvSpPr>
        <p:spPr>
          <a:xfrm rot="-5400000">
            <a:off x="7551350" y="1645919"/>
            <a:ext cx="2438399" cy="365759"/>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52" name="Shape 52"/>
          <p:cNvSpPr txBox="1">
            <a:spLocks noGrp="1"/>
          </p:cNvSpPr>
          <p:nvPr>
            <p:ph type="ftr" idx="11"/>
          </p:nvPr>
        </p:nvSpPr>
        <p:spPr>
          <a:xfrm rot="-5400000">
            <a:off x="7586909" y="4048759"/>
            <a:ext cx="2367281" cy="365759"/>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53" name="Shape 53"/>
          <p:cNvSpPr>
            <a:spLocks noGrp="1"/>
          </p:cNvSpPr>
          <p:nvPr>
            <p:ph type="sldNum" idx="12"/>
          </p:nvPr>
        </p:nvSpPr>
        <p:spPr>
          <a:xfrm>
            <a:off x="8531788" y="5648960"/>
            <a:ext cx="548639" cy="396240"/>
          </a:xfrm>
          <a:prstGeom prst="bracketPair">
            <a:avLst/>
          </a:prstGeom>
          <a:noFill/>
          <a:ln w="19050" cap="flat" cmpd="sng">
            <a:solidFill>
              <a:srgbClr val="FFFFFF"/>
            </a:solidFill>
            <a:prstDash val="solid"/>
            <a:round/>
            <a:headEnd type="none" w="med" len="med"/>
            <a:tailEnd type="none" w="med" len="med"/>
          </a:ln>
        </p:spPr>
        <p:txBody>
          <a:bodyPr lIns="0" tIns="0" rIns="0" bIns="0" anchor="ctr" anchorCtr="0">
            <a:noAutofit/>
          </a:bodyPr>
          <a:lstStyle/>
          <a:p>
            <a:pPr marL="0" marR="0" lvl="0" indent="0" algn="ctr" rtl="0">
              <a:spcBef>
                <a:spcPts val="0"/>
              </a:spcBef>
              <a:buSzPct val="25000"/>
              <a:buNone/>
            </a:pPr>
            <a:fld id="{00000000-1234-1234-1234-123412341234}" type="slidenum">
              <a:rPr lang="es-MX" sz="1800" b="0" i="0" u="none" strike="noStrike" cap="none" baseline="0">
                <a:solidFill>
                  <a:srgbClr val="FFFFFF"/>
                </a:solidFill>
                <a:latin typeface="Calibri"/>
                <a:ea typeface="Calibri"/>
                <a:cs typeface="Calibri"/>
                <a:sym typeface="Calibri"/>
              </a:rPr>
              <a:t>‹Nº›</a:t>
            </a:fld>
            <a:endParaRPr lang="es-MX" sz="1800" b="0" i="0" u="none" strike="noStrike" cap="none" baseline="0" dirty="0">
              <a:solidFill>
                <a:srgbClr val="FFFFFF"/>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Sólo el título">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457200" y="274637"/>
            <a:ext cx="7619999" cy="1143000"/>
          </a:xfrm>
          <a:prstGeom prst="rect">
            <a:avLst/>
          </a:prstGeom>
          <a:noFill/>
          <a:ln>
            <a:noFill/>
          </a:ln>
        </p:spPr>
        <p:txBody>
          <a:bodyPr lIns="91425" tIns="91425" rIns="91425" bIns="91425" anchor="ctr" anchorCtr="0"/>
          <a:lstStyle>
            <a:lvl1pPr algn="l" rtl="0">
              <a:spcBef>
                <a:spcPts val="0"/>
              </a:spcBef>
              <a:buClr>
                <a:schemeClr val="dk2"/>
              </a:buClr>
              <a:buFont typeface="Cambria"/>
              <a:buNone/>
              <a:defRPr sz="4600" cap="none" baseline="0">
                <a:solidFill>
                  <a:schemeClr val="dk2"/>
                </a:solidFill>
                <a:latin typeface="Cambria"/>
                <a:ea typeface="Cambria"/>
                <a:cs typeface="Cambria"/>
                <a:sym typeface="Cambria"/>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6" name="Shape 56"/>
          <p:cNvSpPr txBox="1">
            <a:spLocks noGrp="1"/>
          </p:cNvSpPr>
          <p:nvPr>
            <p:ph type="dt" idx="10"/>
          </p:nvPr>
        </p:nvSpPr>
        <p:spPr>
          <a:xfrm rot="-5400000">
            <a:off x="7551350" y="1645919"/>
            <a:ext cx="2438399" cy="365759"/>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57" name="Shape 57"/>
          <p:cNvSpPr txBox="1">
            <a:spLocks noGrp="1"/>
          </p:cNvSpPr>
          <p:nvPr>
            <p:ph type="ftr" idx="11"/>
          </p:nvPr>
        </p:nvSpPr>
        <p:spPr>
          <a:xfrm rot="-5400000">
            <a:off x="7586909" y="4048759"/>
            <a:ext cx="2367281" cy="365759"/>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58" name="Shape 58"/>
          <p:cNvSpPr>
            <a:spLocks noGrp="1"/>
          </p:cNvSpPr>
          <p:nvPr>
            <p:ph type="sldNum" idx="12"/>
          </p:nvPr>
        </p:nvSpPr>
        <p:spPr>
          <a:xfrm>
            <a:off x="8531788" y="5648960"/>
            <a:ext cx="548639" cy="396240"/>
          </a:xfrm>
          <a:prstGeom prst="bracketPair">
            <a:avLst/>
          </a:prstGeom>
          <a:noFill/>
          <a:ln w="19050" cap="flat" cmpd="sng">
            <a:solidFill>
              <a:srgbClr val="FFFFFF"/>
            </a:solidFill>
            <a:prstDash val="solid"/>
            <a:round/>
            <a:headEnd type="none" w="med" len="med"/>
            <a:tailEnd type="none" w="med" len="med"/>
          </a:ln>
        </p:spPr>
        <p:txBody>
          <a:bodyPr lIns="0" tIns="0" rIns="0" bIns="0" anchor="ctr" anchorCtr="0">
            <a:noAutofit/>
          </a:bodyPr>
          <a:lstStyle/>
          <a:p>
            <a:pPr marL="0" marR="0" lvl="0" indent="0" algn="ctr" rtl="0">
              <a:spcBef>
                <a:spcPts val="0"/>
              </a:spcBef>
              <a:buSzPct val="25000"/>
              <a:buNone/>
            </a:pPr>
            <a:fld id="{00000000-1234-1234-1234-123412341234}" type="slidenum">
              <a:rPr lang="es-MX" sz="1800" b="0" i="0" u="none" strike="noStrike" cap="none" baseline="0">
                <a:solidFill>
                  <a:srgbClr val="FFFFFF"/>
                </a:solidFill>
                <a:latin typeface="Calibri"/>
                <a:ea typeface="Calibri"/>
                <a:cs typeface="Calibri"/>
                <a:sym typeface="Calibri"/>
              </a:rPr>
              <a:t>‹Nº›</a:t>
            </a:fld>
            <a:endParaRPr lang="es-MX" sz="1800" b="0" i="0" u="none" strike="noStrike" cap="none" baseline="0" dirty="0">
              <a:solidFill>
                <a:srgbClr val="FFFFFF"/>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ido con título">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304801" y="5495544"/>
            <a:ext cx="7772400" cy="594359"/>
          </a:xfrm>
          <a:prstGeom prst="rect">
            <a:avLst/>
          </a:prstGeom>
          <a:noFill/>
          <a:ln>
            <a:noFill/>
          </a:ln>
        </p:spPr>
        <p:txBody>
          <a:bodyPr lIns="91425" tIns="91425" rIns="91425" bIns="91425" anchor="b" anchorCtr="0"/>
          <a:lstStyle>
            <a:lvl1pPr algn="ctr" rtl="0">
              <a:spcBef>
                <a:spcPts val="0"/>
              </a:spcBef>
              <a:defRPr sz="2200" b="1"/>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1" name="Shape 61"/>
          <p:cNvSpPr txBox="1">
            <a:spLocks noGrp="1"/>
          </p:cNvSpPr>
          <p:nvPr>
            <p:ph type="body" idx="1"/>
          </p:nvPr>
        </p:nvSpPr>
        <p:spPr>
          <a:xfrm>
            <a:off x="304798" y="6096000"/>
            <a:ext cx="7772400" cy="609599"/>
          </a:xfrm>
          <a:prstGeom prst="rect">
            <a:avLst/>
          </a:prstGeom>
          <a:noFill/>
          <a:ln>
            <a:noFill/>
          </a:ln>
        </p:spPr>
        <p:txBody>
          <a:bodyPr lIns="91425" tIns="91425" rIns="91425" bIns="91425" anchor="t" anchorCtr="0"/>
          <a:lstStyle>
            <a:lvl1pPr marL="0" indent="0" algn="ctr" rtl="0">
              <a:spcBef>
                <a:spcPts val="0"/>
              </a:spcBef>
              <a:buFont typeface="Calibri"/>
              <a:buNone/>
              <a:defRPr sz="1600"/>
            </a:lvl1pPr>
            <a:lvl2pPr marL="457200" indent="0" rtl="0">
              <a:spcBef>
                <a:spcPts val="0"/>
              </a:spcBef>
              <a:buFont typeface="Calibri"/>
              <a:buNone/>
              <a:defRPr sz="1200"/>
            </a:lvl2pPr>
            <a:lvl3pPr marL="914400" indent="0" rtl="0">
              <a:spcBef>
                <a:spcPts val="0"/>
              </a:spcBef>
              <a:buFont typeface="Calibri"/>
              <a:buNone/>
              <a:defRPr sz="1000"/>
            </a:lvl3pPr>
            <a:lvl4pPr marL="1371600" indent="0" rtl="0">
              <a:spcBef>
                <a:spcPts val="0"/>
              </a:spcBef>
              <a:buFont typeface="Calibri"/>
              <a:buNone/>
              <a:defRPr sz="900"/>
            </a:lvl4pPr>
            <a:lvl5pPr marL="1828800" indent="0" rtl="0">
              <a:spcBef>
                <a:spcPts val="0"/>
              </a:spcBef>
              <a:buFont typeface="Calibri"/>
              <a:buNone/>
              <a:defRPr sz="900"/>
            </a:lvl5pPr>
            <a:lvl6pPr marL="2286000" indent="0" rtl="0">
              <a:spcBef>
                <a:spcPts val="0"/>
              </a:spcBef>
              <a:buFont typeface="Calibri"/>
              <a:buNone/>
              <a:defRPr sz="900"/>
            </a:lvl6pPr>
            <a:lvl7pPr marL="2743200" indent="0" rtl="0">
              <a:spcBef>
                <a:spcPts val="0"/>
              </a:spcBef>
              <a:buFont typeface="Calibri"/>
              <a:buNone/>
              <a:defRPr sz="900"/>
            </a:lvl7pPr>
            <a:lvl8pPr marL="3200400" indent="0" rtl="0">
              <a:spcBef>
                <a:spcPts val="0"/>
              </a:spcBef>
              <a:buFont typeface="Calibri"/>
              <a:buNone/>
              <a:defRPr sz="900"/>
            </a:lvl8pPr>
            <a:lvl9pPr marL="3657600" indent="0" rtl="0">
              <a:spcBef>
                <a:spcPts val="0"/>
              </a:spcBef>
              <a:buFont typeface="Calibri"/>
              <a:buNone/>
              <a:defRPr sz="900"/>
            </a:lvl9pPr>
          </a:lstStyle>
          <a:p>
            <a:endParaRPr/>
          </a:p>
        </p:txBody>
      </p:sp>
      <p:sp>
        <p:nvSpPr>
          <p:cNvPr id="62" name="Shape 62"/>
          <p:cNvSpPr txBox="1">
            <a:spLocks noGrp="1"/>
          </p:cNvSpPr>
          <p:nvPr>
            <p:ph type="dt" idx="10"/>
          </p:nvPr>
        </p:nvSpPr>
        <p:spPr>
          <a:xfrm rot="-5400000">
            <a:off x="7551350" y="1645919"/>
            <a:ext cx="2438399" cy="365759"/>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63" name="Shape 63"/>
          <p:cNvSpPr txBox="1">
            <a:spLocks noGrp="1"/>
          </p:cNvSpPr>
          <p:nvPr>
            <p:ph type="ftr" idx="11"/>
          </p:nvPr>
        </p:nvSpPr>
        <p:spPr>
          <a:xfrm rot="-5400000">
            <a:off x="7586909" y="4048759"/>
            <a:ext cx="2367281" cy="365759"/>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64" name="Shape 64"/>
          <p:cNvSpPr>
            <a:spLocks noGrp="1"/>
          </p:cNvSpPr>
          <p:nvPr>
            <p:ph type="sldNum" idx="12"/>
          </p:nvPr>
        </p:nvSpPr>
        <p:spPr>
          <a:xfrm>
            <a:off x="8531788" y="5648960"/>
            <a:ext cx="548639" cy="396240"/>
          </a:xfrm>
          <a:prstGeom prst="bracketPair">
            <a:avLst/>
          </a:prstGeom>
          <a:noFill/>
          <a:ln w="19050" cap="flat" cmpd="sng">
            <a:solidFill>
              <a:srgbClr val="FFFFFF"/>
            </a:solidFill>
            <a:prstDash val="solid"/>
            <a:round/>
            <a:headEnd type="none" w="med" len="med"/>
            <a:tailEnd type="none" w="med" len="med"/>
          </a:ln>
        </p:spPr>
        <p:txBody>
          <a:bodyPr lIns="0" tIns="0" rIns="0" bIns="0" anchor="ctr" anchorCtr="0">
            <a:noAutofit/>
          </a:bodyPr>
          <a:lstStyle/>
          <a:p>
            <a:pPr marL="0" marR="0" lvl="0" indent="0" algn="ctr" rtl="0">
              <a:spcBef>
                <a:spcPts val="0"/>
              </a:spcBef>
              <a:buSzPct val="25000"/>
              <a:buNone/>
            </a:pPr>
            <a:fld id="{00000000-1234-1234-1234-123412341234}" type="slidenum">
              <a:rPr lang="es-MX" sz="1800" b="0" i="0" u="none" strike="noStrike" cap="none" baseline="0">
                <a:solidFill>
                  <a:srgbClr val="FFFFFF"/>
                </a:solidFill>
                <a:latin typeface="Calibri"/>
                <a:ea typeface="Calibri"/>
                <a:cs typeface="Calibri"/>
                <a:sym typeface="Calibri"/>
              </a:rPr>
              <a:t>‹Nº›</a:t>
            </a:fld>
            <a:endParaRPr lang="es-MX" sz="1800" b="0" i="0" u="none" strike="noStrike" cap="none" baseline="0" dirty="0">
              <a:solidFill>
                <a:srgbClr val="FFFFFF"/>
              </a:solidFill>
              <a:latin typeface="Calibri"/>
              <a:ea typeface="Calibri"/>
              <a:cs typeface="Calibri"/>
              <a:sym typeface="Calibri"/>
            </a:endParaRPr>
          </a:p>
        </p:txBody>
      </p:sp>
      <p:sp>
        <p:nvSpPr>
          <p:cNvPr id="65" name="Shape 65"/>
          <p:cNvSpPr txBox="1">
            <a:spLocks noGrp="1"/>
          </p:cNvSpPr>
          <p:nvPr>
            <p:ph type="body" idx="2"/>
          </p:nvPr>
        </p:nvSpPr>
        <p:spPr>
          <a:xfrm>
            <a:off x="304800" y="381000"/>
            <a:ext cx="7772400" cy="4942839"/>
          </a:xfrm>
          <a:prstGeom prst="rect">
            <a:avLst/>
          </a:prstGeom>
          <a:noFill/>
          <a:ln>
            <a:noFill/>
          </a:ln>
        </p:spPr>
        <p:txBody>
          <a:bodyPr lIns="91425" tIns="91425" rIns="91425" bIns="91425" anchor="t" anchorCtr="0"/>
          <a:lstStyle>
            <a:lvl1pPr marL="342900" indent="-88900" algn="l" rtl="0">
              <a:spcBef>
                <a:spcPts val="440"/>
              </a:spcBef>
              <a:buClr>
                <a:schemeClr val="accent1"/>
              </a:buClr>
              <a:buFont typeface="Arial"/>
              <a:buChar char="•"/>
              <a:defRPr sz="2200">
                <a:solidFill>
                  <a:schemeClr val="dk1"/>
                </a:solidFill>
                <a:latin typeface="Calibri"/>
                <a:ea typeface="Calibri"/>
                <a:cs typeface="Calibri"/>
                <a:sym typeface="Calibri"/>
              </a:defRPr>
            </a:lvl1pPr>
            <a:lvl2pPr marL="640080" indent="-106680" algn="l" rtl="0">
              <a:spcBef>
                <a:spcPts val="400"/>
              </a:spcBef>
              <a:buClr>
                <a:schemeClr val="accent2"/>
              </a:buClr>
              <a:buFont typeface="Arial"/>
              <a:buChar char="•"/>
              <a:defRPr sz="2000">
                <a:solidFill>
                  <a:schemeClr val="dk1"/>
                </a:solidFill>
                <a:latin typeface="Calibri"/>
                <a:ea typeface="Calibri"/>
                <a:cs typeface="Calibri"/>
                <a:sym typeface="Calibri"/>
              </a:defRPr>
            </a:lvl2pPr>
            <a:lvl3pPr marL="1005839" indent="-116839" algn="l" rtl="0">
              <a:spcBef>
                <a:spcPts val="360"/>
              </a:spcBef>
              <a:buClr>
                <a:schemeClr val="accent3"/>
              </a:buClr>
              <a:buFont typeface="Arial"/>
              <a:buChar char="•"/>
              <a:defRPr sz="1800">
                <a:solidFill>
                  <a:schemeClr val="dk1"/>
                </a:solidFill>
                <a:latin typeface="Calibri"/>
                <a:ea typeface="Calibri"/>
                <a:cs typeface="Calibri"/>
                <a:sym typeface="Calibri"/>
              </a:defRPr>
            </a:lvl3pPr>
            <a:lvl4pPr marL="1280160" indent="-137160" algn="l" rtl="0">
              <a:spcBef>
                <a:spcPts val="320"/>
              </a:spcBef>
              <a:buClr>
                <a:schemeClr val="accent4"/>
              </a:buClr>
              <a:buFont typeface="Arial"/>
              <a:buChar char="•"/>
              <a:defRPr sz="1600">
                <a:solidFill>
                  <a:schemeClr val="dk1"/>
                </a:solidFill>
                <a:latin typeface="Calibri"/>
                <a:ea typeface="Calibri"/>
                <a:cs typeface="Calibri"/>
                <a:sym typeface="Calibri"/>
              </a:defRPr>
            </a:lvl4pPr>
            <a:lvl5pPr marL="1554480" indent="-144780" algn="l" rtl="0">
              <a:spcBef>
                <a:spcPts val="280"/>
              </a:spcBef>
              <a:buClr>
                <a:schemeClr val="accent5"/>
              </a:buClr>
              <a:buFont typeface="Arial"/>
              <a:buChar char="•"/>
              <a:defRPr sz="1400" baseline="0">
                <a:solidFill>
                  <a:schemeClr val="dk1"/>
                </a:solidFill>
                <a:latin typeface="Calibri"/>
                <a:ea typeface="Calibri"/>
                <a:cs typeface="Calibri"/>
                <a:sym typeface="Calibri"/>
              </a:defRPr>
            </a:lvl5pPr>
            <a:lvl6pPr marL="1737360" indent="-99060" algn="l" rtl="0">
              <a:spcBef>
                <a:spcPts val="280"/>
              </a:spcBef>
              <a:buClr>
                <a:schemeClr val="accent1"/>
              </a:buClr>
              <a:buFont typeface="Arial"/>
              <a:buChar char="•"/>
              <a:defRPr sz="1400" baseline="0">
                <a:solidFill>
                  <a:schemeClr val="dk1"/>
                </a:solidFill>
                <a:latin typeface="Calibri"/>
                <a:ea typeface="Calibri"/>
                <a:cs typeface="Calibri"/>
                <a:sym typeface="Calibri"/>
              </a:defRPr>
            </a:lvl6pPr>
            <a:lvl7pPr marL="1920240" indent="-104139" algn="l" rtl="0">
              <a:spcBef>
                <a:spcPts val="280"/>
              </a:spcBef>
              <a:buClr>
                <a:schemeClr val="accent2"/>
              </a:buClr>
              <a:buFont typeface="Arial"/>
              <a:buChar char="•"/>
              <a:defRPr sz="1400">
                <a:solidFill>
                  <a:schemeClr val="dk1"/>
                </a:solidFill>
                <a:latin typeface="Calibri"/>
                <a:ea typeface="Calibri"/>
                <a:cs typeface="Calibri"/>
                <a:sym typeface="Calibri"/>
              </a:defRPr>
            </a:lvl7pPr>
            <a:lvl8pPr marL="2103120" indent="-96520" algn="l" rtl="0">
              <a:spcBef>
                <a:spcPts val="280"/>
              </a:spcBef>
              <a:buClr>
                <a:schemeClr val="accent3"/>
              </a:buClr>
              <a:buFont typeface="Arial"/>
              <a:buChar char="•"/>
              <a:defRPr sz="1400">
                <a:solidFill>
                  <a:schemeClr val="dk1"/>
                </a:solidFill>
                <a:latin typeface="Calibri"/>
                <a:ea typeface="Calibri"/>
                <a:cs typeface="Calibri"/>
                <a:sym typeface="Calibri"/>
              </a:defRPr>
            </a:lvl8pPr>
            <a:lvl9pPr marL="2286000" indent="-101600" algn="l" rtl="0">
              <a:spcBef>
                <a:spcPts val="280"/>
              </a:spcBef>
              <a:buClr>
                <a:schemeClr val="accent4"/>
              </a:buClr>
              <a:buFont typeface="Arial"/>
              <a:buChar char="•"/>
              <a:defRPr sz="14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Imagen con título">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301752" y="5495278"/>
            <a:ext cx="7772400" cy="594625"/>
          </a:xfrm>
          <a:prstGeom prst="rect">
            <a:avLst/>
          </a:prstGeom>
          <a:noFill/>
          <a:ln>
            <a:noFill/>
          </a:ln>
        </p:spPr>
        <p:txBody>
          <a:bodyPr lIns="91425" tIns="91425" rIns="91425" bIns="91425" anchor="b" anchorCtr="0"/>
          <a:lstStyle>
            <a:lvl1pPr algn="ctr" rtl="0">
              <a:spcBef>
                <a:spcPts val="0"/>
              </a:spcBef>
              <a:defRPr sz="2200" b="1">
                <a:solidFill>
                  <a:schemeClr val="dk2"/>
                </a:solidFill>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8" name="Shape 68"/>
          <p:cNvSpPr>
            <a:spLocks noGrp="1"/>
          </p:cNvSpPr>
          <p:nvPr>
            <p:ph type="pic" idx="2"/>
          </p:nvPr>
        </p:nvSpPr>
        <p:spPr>
          <a:xfrm>
            <a:off x="0" y="0"/>
            <a:ext cx="8458200" cy="5486399"/>
          </a:xfrm>
          <a:prstGeom prst="bracketPair">
            <a:avLst/>
          </a:prstGeom>
          <a:noFill/>
          <a:ln w="19050" cap="flat" cmpd="sng">
            <a:solidFill>
              <a:srgbClr val="FFFFFF"/>
            </a:solidFill>
            <a:prstDash val="solid"/>
            <a:round/>
            <a:headEnd type="none" w="med" len="med"/>
            <a:tailEnd type="none" w="med" len="med"/>
          </a:ln>
        </p:spPr>
        <p:txBody>
          <a:bodyPr lIns="91425" tIns="91425" rIns="91425" bIns="91425" anchor="ctr" anchorCtr="0"/>
          <a:lstStyle>
            <a:lvl1pPr marL="0" marR="0" indent="0" algn="ctr" rtl="0">
              <a:spcBef>
                <a:spcPts val="0"/>
              </a:spcBef>
              <a:buClr>
                <a:srgbClr val="FFFFFF"/>
              </a:buClr>
              <a:buFont typeface="Calibri"/>
              <a:buNone/>
              <a:defRPr sz="3200" b="0" i="0" u="none" strike="noStrike" cap="none" baseline="0">
                <a:solidFill>
                  <a:srgbClr val="FFFFFF"/>
                </a:solidFill>
                <a:latin typeface="Calibri"/>
                <a:ea typeface="Calibri"/>
                <a:cs typeface="Calibri"/>
                <a:sym typeface="Calibri"/>
              </a:defRPr>
            </a:lvl1pPr>
            <a:lvl2pPr marL="457200" marR="0" indent="0" algn="l" rtl="0">
              <a:spcBef>
                <a:spcPts val="0"/>
              </a:spcBef>
              <a:buClr>
                <a:schemeClr val="dk1"/>
              </a:buClr>
              <a:buFont typeface="Calibri"/>
              <a:buNone/>
              <a:defRPr sz="2800" b="0" i="0" u="none" strike="noStrike" cap="none" baseline="0">
                <a:solidFill>
                  <a:schemeClr val="dk1"/>
                </a:solidFill>
                <a:latin typeface="Calibri"/>
                <a:ea typeface="Calibri"/>
                <a:cs typeface="Calibri"/>
                <a:sym typeface="Calibri"/>
              </a:defRPr>
            </a:lvl2pPr>
            <a:lvl3pPr marL="914400" marR="0" indent="0" algn="l" rtl="0">
              <a:spcBef>
                <a:spcPts val="0"/>
              </a:spcBef>
              <a:buClr>
                <a:schemeClr val="dk1"/>
              </a:buClr>
              <a:buFont typeface="Calibri"/>
              <a:buNone/>
              <a:defRPr sz="2400" b="0" i="0" u="none" strike="noStrike" cap="none" baseline="0">
                <a:solidFill>
                  <a:schemeClr val="dk1"/>
                </a:solidFill>
                <a:latin typeface="Calibri"/>
                <a:ea typeface="Calibri"/>
                <a:cs typeface="Calibri"/>
                <a:sym typeface="Calibri"/>
              </a:defRPr>
            </a:lvl3pPr>
            <a:lvl4pPr marL="1371600" marR="0" indent="0" algn="l" rtl="0">
              <a:spcBef>
                <a:spcPts val="0"/>
              </a:spcBef>
              <a:buClr>
                <a:schemeClr val="dk1"/>
              </a:buClr>
              <a:buFont typeface="Calibri"/>
              <a:buNone/>
              <a:defRPr sz="2000" b="0" i="0" u="none" strike="noStrike" cap="none" baseline="0">
                <a:solidFill>
                  <a:schemeClr val="dk1"/>
                </a:solidFill>
                <a:latin typeface="Calibri"/>
                <a:ea typeface="Calibri"/>
                <a:cs typeface="Calibri"/>
                <a:sym typeface="Calibri"/>
              </a:defRPr>
            </a:lvl4pPr>
            <a:lvl5pPr marL="1828800" marR="0" indent="0" algn="l" rtl="0">
              <a:spcBef>
                <a:spcPts val="0"/>
              </a:spcBef>
              <a:buClr>
                <a:schemeClr val="dk1"/>
              </a:buClr>
              <a:buFont typeface="Calibri"/>
              <a:buNone/>
              <a:defRPr sz="2000" b="0" i="0" u="none" strike="noStrike" cap="none" baseline="0">
                <a:solidFill>
                  <a:schemeClr val="dk1"/>
                </a:solidFill>
                <a:latin typeface="Calibri"/>
                <a:ea typeface="Calibri"/>
                <a:cs typeface="Calibri"/>
                <a:sym typeface="Calibri"/>
              </a:defRPr>
            </a:lvl5pPr>
            <a:lvl6pPr marL="2286000" marR="0" indent="0" algn="l" rtl="0">
              <a:spcBef>
                <a:spcPts val="0"/>
              </a:spcBef>
              <a:buClr>
                <a:schemeClr val="dk1"/>
              </a:buClr>
              <a:buFont typeface="Calibri"/>
              <a:buNone/>
              <a:defRPr sz="2000" b="0" i="0" u="none" strike="noStrike" cap="none" baseline="0">
                <a:solidFill>
                  <a:schemeClr val="dk1"/>
                </a:solidFill>
                <a:latin typeface="Calibri"/>
                <a:ea typeface="Calibri"/>
                <a:cs typeface="Calibri"/>
                <a:sym typeface="Calibri"/>
              </a:defRPr>
            </a:lvl6pPr>
            <a:lvl7pPr marL="2743200" marR="0" indent="0" algn="l" rtl="0">
              <a:spcBef>
                <a:spcPts val="0"/>
              </a:spcBef>
              <a:buClr>
                <a:schemeClr val="dk1"/>
              </a:buClr>
              <a:buFont typeface="Calibri"/>
              <a:buNone/>
              <a:defRPr sz="2000" b="0" i="0" u="none" strike="noStrike" cap="none" baseline="0">
                <a:solidFill>
                  <a:schemeClr val="dk1"/>
                </a:solidFill>
                <a:latin typeface="Calibri"/>
                <a:ea typeface="Calibri"/>
                <a:cs typeface="Calibri"/>
                <a:sym typeface="Calibri"/>
              </a:defRPr>
            </a:lvl7pPr>
            <a:lvl8pPr marL="3200400" marR="0" indent="0" algn="l" rtl="0">
              <a:spcBef>
                <a:spcPts val="0"/>
              </a:spcBef>
              <a:buClr>
                <a:schemeClr val="dk1"/>
              </a:buClr>
              <a:buFont typeface="Calibri"/>
              <a:buNone/>
              <a:defRPr sz="2000" b="0" i="0" u="none" strike="noStrike" cap="none" baseline="0">
                <a:solidFill>
                  <a:schemeClr val="dk1"/>
                </a:solidFill>
                <a:latin typeface="Calibri"/>
                <a:ea typeface="Calibri"/>
                <a:cs typeface="Calibri"/>
                <a:sym typeface="Calibri"/>
              </a:defRPr>
            </a:lvl8pPr>
            <a:lvl9pPr marL="3657600" marR="0" indent="0" algn="l" rtl="0">
              <a:spcBef>
                <a:spcPts val="0"/>
              </a:spcBef>
              <a:buClr>
                <a:schemeClr val="dk1"/>
              </a:buClr>
              <a:buFont typeface="Calibri"/>
              <a:buNone/>
              <a:defRPr sz="2000" b="0" i="0" u="none" strike="noStrike" cap="none" baseline="0">
                <a:solidFill>
                  <a:schemeClr val="dk1"/>
                </a:solidFill>
                <a:latin typeface="Calibri"/>
                <a:ea typeface="Calibri"/>
                <a:cs typeface="Calibri"/>
                <a:sym typeface="Calibri"/>
              </a:defRPr>
            </a:lvl9pPr>
          </a:lstStyle>
          <a:p>
            <a:endParaRPr dirty="0"/>
          </a:p>
        </p:txBody>
      </p:sp>
      <p:sp>
        <p:nvSpPr>
          <p:cNvPr id="69" name="Shape 69"/>
          <p:cNvSpPr txBox="1">
            <a:spLocks noGrp="1"/>
          </p:cNvSpPr>
          <p:nvPr>
            <p:ph type="body" idx="1"/>
          </p:nvPr>
        </p:nvSpPr>
        <p:spPr>
          <a:xfrm>
            <a:off x="301752" y="6096000"/>
            <a:ext cx="7772400" cy="612648"/>
          </a:xfrm>
          <a:prstGeom prst="rect">
            <a:avLst/>
          </a:prstGeom>
          <a:noFill/>
          <a:ln>
            <a:noFill/>
          </a:ln>
        </p:spPr>
        <p:txBody>
          <a:bodyPr lIns="91425" tIns="91425" rIns="91425" bIns="91425" anchor="t" anchorCtr="0"/>
          <a:lstStyle>
            <a:lvl1pPr marL="0" indent="0" algn="ctr" rtl="0">
              <a:spcBef>
                <a:spcPts val="0"/>
              </a:spcBef>
              <a:buFont typeface="Calibri"/>
              <a:buNone/>
              <a:defRPr sz="1600"/>
            </a:lvl1pPr>
            <a:lvl2pPr marL="457200" indent="0" rtl="0">
              <a:spcBef>
                <a:spcPts val="0"/>
              </a:spcBef>
              <a:buFont typeface="Calibri"/>
              <a:buNone/>
              <a:defRPr sz="1200"/>
            </a:lvl2pPr>
            <a:lvl3pPr marL="914400" indent="0" rtl="0">
              <a:spcBef>
                <a:spcPts val="0"/>
              </a:spcBef>
              <a:buFont typeface="Calibri"/>
              <a:buNone/>
              <a:defRPr sz="1000"/>
            </a:lvl3pPr>
            <a:lvl4pPr marL="1371600" indent="0" rtl="0">
              <a:spcBef>
                <a:spcPts val="0"/>
              </a:spcBef>
              <a:buFont typeface="Calibri"/>
              <a:buNone/>
              <a:defRPr sz="900"/>
            </a:lvl4pPr>
            <a:lvl5pPr marL="1828800" indent="0" rtl="0">
              <a:spcBef>
                <a:spcPts val="0"/>
              </a:spcBef>
              <a:buFont typeface="Calibri"/>
              <a:buNone/>
              <a:defRPr sz="900"/>
            </a:lvl5pPr>
            <a:lvl6pPr marL="2286000" indent="0" rtl="0">
              <a:spcBef>
                <a:spcPts val="0"/>
              </a:spcBef>
              <a:buFont typeface="Calibri"/>
              <a:buNone/>
              <a:defRPr sz="900"/>
            </a:lvl6pPr>
            <a:lvl7pPr marL="2743200" indent="0" rtl="0">
              <a:spcBef>
                <a:spcPts val="0"/>
              </a:spcBef>
              <a:buFont typeface="Calibri"/>
              <a:buNone/>
              <a:defRPr sz="900"/>
            </a:lvl7pPr>
            <a:lvl8pPr marL="3200400" indent="0" rtl="0">
              <a:spcBef>
                <a:spcPts val="0"/>
              </a:spcBef>
              <a:buFont typeface="Calibri"/>
              <a:buNone/>
              <a:defRPr sz="900"/>
            </a:lvl8pPr>
            <a:lvl9pPr marL="3657600" indent="0" rtl="0">
              <a:spcBef>
                <a:spcPts val="0"/>
              </a:spcBef>
              <a:buFont typeface="Calibri"/>
              <a:buNone/>
              <a:defRPr sz="900"/>
            </a:lvl9pPr>
          </a:lstStyle>
          <a:p>
            <a:endParaRPr/>
          </a:p>
        </p:txBody>
      </p:sp>
      <p:sp>
        <p:nvSpPr>
          <p:cNvPr id="70" name="Shape 70"/>
          <p:cNvSpPr txBox="1">
            <a:spLocks noGrp="1"/>
          </p:cNvSpPr>
          <p:nvPr>
            <p:ph type="dt" idx="10"/>
          </p:nvPr>
        </p:nvSpPr>
        <p:spPr>
          <a:xfrm rot="-5400000">
            <a:off x="7551350" y="1645919"/>
            <a:ext cx="2438399" cy="365759"/>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71" name="Shape 71"/>
          <p:cNvSpPr>
            <a:spLocks noGrp="1"/>
          </p:cNvSpPr>
          <p:nvPr>
            <p:ph type="sldNum" idx="12"/>
          </p:nvPr>
        </p:nvSpPr>
        <p:spPr>
          <a:xfrm>
            <a:off x="8531788" y="5648960"/>
            <a:ext cx="548639" cy="396240"/>
          </a:xfrm>
          <a:prstGeom prst="bracketPair">
            <a:avLst/>
          </a:prstGeom>
          <a:noFill/>
          <a:ln w="19050" cap="flat" cmpd="sng">
            <a:solidFill>
              <a:srgbClr val="FFFFFF"/>
            </a:solidFill>
            <a:prstDash val="solid"/>
            <a:round/>
            <a:headEnd type="none" w="med" len="med"/>
            <a:tailEnd type="none" w="med" len="med"/>
          </a:ln>
        </p:spPr>
        <p:txBody>
          <a:bodyPr lIns="0" tIns="0" rIns="0" bIns="0" anchor="ctr" anchorCtr="0">
            <a:noAutofit/>
          </a:bodyPr>
          <a:lstStyle/>
          <a:p>
            <a:pPr marL="0" marR="0" lvl="0" indent="0" algn="ctr" rtl="0">
              <a:spcBef>
                <a:spcPts val="0"/>
              </a:spcBef>
              <a:buSzPct val="25000"/>
              <a:buNone/>
            </a:pPr>
            <a:fld id="{00000000-1234-1234-1234-123412341234}" type="slidenum">
              <a:rPr lang="es-MX" sz="1800" b="0" i="0" u="none" strike="noStrike" cap="none" baseline="0">
                <a:solidFill>
                  <a:srgbClr val="FFFFFF"/>
                </a:solidFill>
                <a:latin typeface="Calibri"/>
                <a:ea typeface="Calibri"/>
                <a:cs typeface="Calibri"/>
                <a:sym typeface="Calibri"/>
              </a:rPr>
              <a:t>‹Nº›</a:t>
            </a:fld>
            <a:endParaRPr lang="es-MX" sz="1800" b="0" i="0" u="none" strike="noStrike" cap="none" baseline="0" dirty="0">
              <a:solidFill>
                <a:srgbClr val="FFFFFF"/>
              </a:solidFill>
              <a:latin typeface="Calibri"/>
              <a:ea typeface="Calibri"/>
              <a:cs typeface="Calibri"/>
              <a:sym typeface="Calibri"/>
            </a:endParaRPr>
          </a:p>
        </p:txBody>
      </p:sp>
      <p:sp>
        <p:nvSpPr>
          <p:cNvPr id="72" name="Shape 72"/>
          <p:cNvSpPr txBox="1">
            <a:spLocks noGrp="1"/>
          </p:cNvSpPr>
          <p:nvPr>
            <p:ph type="ftr" idx="11"/>
          </p:nvPr>
        </p:nvSpPr>
        <p:spPr>
          <a:xfrm rot="-5400000">
            <a:off x="7586909" y="4048759"/>
            <a:ext cx="2367281" cy="365759"/>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ítulo y texto vertical">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457200" y="274637"/>
            <a:ext cx="7619999" cy="1143000"/>
          </a:xfrm>
          <a:prstGeom prst="rect">
            <a:avLst/>
          </a:prstGeom>
          <a:noFill/>
          <a:ln>
            <a:noFill/>
          </a:ln>
        </p:spPr>
        <p:txBody>
          <a:bodyPr lIns="91425" tIns="91425" rIns="91425" bIns="91425" anchor="ctr" anchorCtr="0"/>
          <a:lstStyle>
            <a:lvl1pPr algn="l" rtl="0">
              <a:spcBef>
                <a:spcPts val="0"/>
              </a:spcBef>
              <a:buClr>
                <a:schemeClr val="dk2"/>
              </a:buClr>
              <a:buFont typeface="Cambria"/>
              <a:buNone/>
              <a:defRPr sz="4600" cap="none" baseline="0">
                <a:solidFill>
                  <a:schemeClr val="dk2"/>
                </a:solidFill>
                <a:latin typeface="Cambria"/>
                <a:ea typeface="Cambria"/>
                <a:cs typeface="Cambria"/>
                <a:sym typeface="Cambria"/>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5" name="Shape 75"/>
          <p:cNvSpPr txBox="1">
            <a:spLocks noGrp="1"/>
          </p:cNvSpPr>
          <p:nvPr>
            <p:ph type="body" idx="1"/>
          </p:nvPr>
        </p:nvSpPr>
        <p:spPr>
          <a:xfrm rot="5400000">
            <a:off x="1866899" y="190500"/>
            <a:ext cx="4800600" cy="7619999"/>
          </a:xfrm>
          <a:prstGeom prst="rect">
            <a:avLst/>
          </a:prstGeom>
          <a:noFill/>
          <a:ln>
            <a:noFill/>
          </a:ln>
        </p:spPr>
        <p:txBody>
          <a:bodyPr lIns="91425" tIns="91425" rIns="91425" bIns="91425" anchor="t" anchorCtr="0"/>
          <a:lstStyle>
            <a:lvl1pPr marL="342900" indent="-88900" algn="l" rtl="0">
              <a:spcBef>
                <a:spcPts val="440"/>
              </a:spcBef>
              <a:buClr>
                <a:schemeClr val="accent1"/>
              </a:buClr>
              <a:buFont typeface="Arial"/>
              <a:buChar char="•"/>
              <a:defRPr sz="2200">
                <a:solidFill>
                  <a:schemeClr val="dk1"/>
                </a:solidFill>
                <a:latin typeface="Calibri"/>
                <a:ea typeface="Calibri"/>
                <a:cs typeface="Calibri"/>
                <a:sym typeface="Calibri"/>
              </a:defRPr>
            </a:lvl1pPr>
            <a:lvl2pPr marL="640080" indent="-106680" algn="l" rtl="0">
              <a:spcBef>
                <a:spcPts val="400"/>
              </a:spcBef>
              <a:buClr>
                <a:schemeClr val="accent2"/>
              </a:buClr>
              <a:buFont typeface="Arial"/>
              <a:buChar char="•"/>
              <a:defRPr sz="2000">
                <a:solidFill>
                  <a:schemeClr val="dk1"/>
                </a:solidFill>
                <a:latin typeface="Calibri"/>
                <a:ea typeface="Calibri"/>
                <a:cs typeface="Calibri"/>
                <a:sym typeface="Calibri"/>
              </a:defRPr>
            </a:lvl2pPr>
            <a:lvl3pPr marL="1005839" indent="-116839" algn="l" rtl="0">
              <a:spcBef>
                <a:spcPts val="360"/>
              </a:spcBef>
              <a:buClr>
                <a:schemeClr val="accent3"/>
              </a:buClr>
              <a:buFont typeface="Arial"/>
              <a:buChar char="•"/>
              <a:defRPr sz="1800">
                <a:solidFill>
                  <a:schemeClr val="dk1"/>
                </a:solidFill>
                <a:latin typeface="Calibri"/>
                <a:ea typeface="Calibri"/>
                <a:cs typeface="Calibri"/>
                <a:sym typeface="Calibri"/>
              </a:defRPr>
            </a:lvl3pPr>
            <a:lvl4pPr marL="1280160" indent="-137160" algn="l" rtl="0">
              <a:spcBef>
                <a:spcPts val="320"/>
              </a:spcBef>
              <a:buClr>
                <a:schemeClr val="accent4"/>
              </a:buClr>
              <a:buFont typeface="Arial"/>
              <a:buChar char="•"/>
              <a:defRPr sz="1600">
                <a:solidFill>
                  <a:schemeClr val="dk1"/>
                </a:solidFill>
                <a:latin typeface="Calibri"/>
                <a:ea typeface="Calibri"/>
                <a:cs typeface="Calibri"/>
                <a:sym typeface="Calibri"/>
              </a:defRPr>
            </a:lvl4pPr>
            <a:lvl5pPr marL="1554480" indent="-144780" algn="l" rtl="0">
              <a:spcBef>
                <a:spcPts val="280"/>
              </a:spcBef>
              <a:buClr>
                <a:schemeClr val="accent5"/>
              </a:buClr>
              <a:buFont typeface="Arial"/>
              <a:buChar char="•"/>
              <a:defRPr sz="1400" baseline="0">
                <a:solidFill>
                  <a:schemeClr val="dk1"/>
                </a:solidFill>
                <a:latin typeface="Calibri"/>
                <a:ea typeface="Calibri"/>
                <a:cs typeface="Calibri"/>
                <a:sym typeface="Calibri"/>
              </a:defRPr>
            </a:lvl5pPr>
            <a:lvl6pPr marL="1737360" indent="-99060" algn="l" rtl="0">
              <a:spcBef>
                <a:spcPts val="280"/>
              </a:spcBef>
              <a:buClr>
                <a:schemeClr val="accent1"/>
              </a:buClr>
              <a:buFont typeface="Arial"/>
              <a:buChar char="•"/>
              <a:defRPr sz="1400" baseline="0">
                <a:solidFill>
                  <a:schemeClr val="dk1"/>
                </a:solidFill>
                <a:latin typeface="Calibri"/>
                <a:ea typeface="Calibri"/>
                <a:cs typeface="Calibri"/>
                <a:sym typeface="Calibri"/>
              </a:defRPr>
            </a:lvl6pPr>
            <a:lvl7pPr marL="1920240" indent="-104139" algn="l" rtl="0">
              <a:spcBef>
                <a:spcPts val="280"/>
              </a:spcBef>
              <a:buClr>
                <a:schemeClr val="accent2"/>
              </a:buClr>
              <a:buFont typeface="Arial"/>
              <a:buChar char="•"/>
              <a:defRPr sz="1400">
                <a:solidFill>
                  <a:schemeClr val="dk1"/>
                </a:solidFill>
                <a:latin typeface="Calibri"/>
                <a:ea typeface="Calibri"/>
                <a:cs typeface="Calibri"/>
                <a:sym typeface="Calibri"/>
              </a:defRPr>
            </a:lvl7pPr>
            <a:lvl8pPr marL="2103120" indent="-96520" algn="l" rtl="0">
              <a:spcBef>
                <a:spcPts val="280"/>
              </a:spcBef>
              <a:buClr>
                <a:schemeClr val="accent3"/>
              </a:buClr>
              <a:buFont typeface="Arial"/>
              <a:buChar char="•"/>
              <a:defRPr sz="1400">
                <a:solidFill>
                  <a:schemeClr val="dk1"/>
                </a:solidFill>
                <a:latin typeface="Calibri"/>
                <a:ea typeface="Calibri"/>
                <a:cs typeface="Calibri"/>
                <a:sym typeface="Calibri"/>
              </a:defRPr>
            </a:lvl8pPr>
            <a:lvl9pPr marL="2286000" indent="-101600" algn="l" rtl="0">
              <a:spcBef>
                <a:spcPts val="280"/>
              </a:spcBef>
              <a:buClr>
                <a:schemeClr val="accent4"/>
              </a:buClr>
              <a:buFont typeface="Arial"/>
              <a:buChar char="•"/>
              <a:defRPr sz="1400">
                <a:solidFill>
                  <a:schemeClr val="dk1"/>
                </a:solidFill>
                <a:latin typeface="Calibri"/>
                <a:ea typeface="Calibri"/>
                <a:cs typeface="Calibri"/>
                <a:sym typeface="Calibri"/>
              </a:defRPr>
            </a:lvl9pPr>
          </a:lstStyle>
          <a:p>
            <a:endParaRPr/>
          </a:p>
        </p:txBody>
      </p:sp>
      <p:sp>
        <p:nvSpPr>
          <p:cNvPr id="76" name="Shape 76"/>
          <p:cNvSpPr txBox="1">
            <a:spLocks noGrp="1"/>
          </p:cNvSpPr>
          <p:nvPr>
            <p:ph type="dt" idx="10"/>
          </p:nvPr>
        </p:nvSpPr>
        <p:spPr>
          <a:xfrm rot="-5400000">
            <a:off x="7551350" y="1645919"/>
            <a:ext cx="2438399" cy="365759"/>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77" name="Shape 77"/>
          <p:cNvSpPr txBox="1">
            <a:spLocks noGrp="1"/>
          </p:cNvSpPr>
          <p:nvPr>
            <p:ph type="ftr" idx="11"/>
          </p:nvPr>
        </p:nvSpPr>
        <p:spPr>
          <a:xfrm rot="-5400000">
            <a:off x="7586909" y="4048759"/>
            <a:ext cx="2367281" cy="365759"/>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78" name="Shape 78"/>
          <p:cNvSpPr>
            <a:spLocks noGrp="1"/>
          </p:cNvSpPr>
          <p:nvPr>
            <p:ph type="sldNum" idx="12"/>
          </p:nvPr>
        </p:nvSpPr>
        <p:spPr>
          <a:xfrm>
            <a:off x="8531788" y="5648960"/>
            <a:ext cx="548639" cy="396240"/>
          </a:xfrm>
          <a:prstGeom prst="bracketPair">
            <a:avLst/>
          </a:prstGeom>
          <a:noFill/>
          <a:ln w="19050" cap="flat" cmpd="sng">
            <a:solidFill>
              <a:srgbClr val="FFFFFF"/>
            </a:solidFill>
            <a:prstDash val="solid"/>
            <a:round/>
            <a:headEnd type="none" w="med" len="med"/>
            <a:tailEnd type="none" w="med" len="med"/>
          </a:ln>
        </p:spPr>
        <p:txBody>
          <a:bodyPr lIns="0" tIns="0" rIns="0" bIns="0" anchor="ctr" anchorCtr="0">
            <a:noAutofit/>
          </a:bodyPr>
          <a:lstStyle/>
          <a:p>
            <a:pPr marL="0" marR="0" lvl="0" indent="0" algn="ctr" rtl="0">
              <a:spcBef>
                <a:spcPts val="0"/>
              </a:spcBef>
              <a:buSzPct val="25000"/>
              <a:buNone/>
            </a:pPr>
            <a:fld id="{00000000-1234-1234-1234-123412341234}" type="slidenum">
              <a:rPr lang="es-MX" sz="1800" b="0" i="0" u="none" strike="noStrike" cap="none" baseline="0">
                <a:solidFill>
                  <a:srgbClr val="FFFFFF"/>
                </a:solidFill>
                <a:latin typeface="Calibri"/>
                <a:ea typeface="Calibri"/>
                <a:cs typeface="Calibri"/>
                <a:sym typeface="Calibri"/>
              </a:rPr>
              <a:t>‹Nº›</a:t>
            </a:fld>
            <a:endParaRPr lang="es-MX" sz="1800" b="0" i="0" u="none" strike="noStrike" cap="none" baseline="0" dirty="0">
              <a:solidFill>
                <a:srgbClr val="FFFFFF"/>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Título vertical y texto">
    <p:spTree>
      <p:nvGrpSpPr>
        <p:cNvPr id="1" name="Shape 79"/>
        <p:cNvGrpSpPr/>
        <p:nvPr/>
      </p:nvGrpSpPr>
      <p:grpSpPr>
        <a:xfrm>
          <a:off x="0" y="0"/>
          <a:ext cx="0" cy="0"/>
          <a:chOff x="0" y="0"/>
          <a:chExt cx="0" cy="0"/>
        </a:xfrm>
      </p:grpSpPr>
      <p:sp>
        <p:nvSpPr>
          <p:cNvPr id="80" name="Shape 80"/>
          <p:cNvSpPr txBox="1">
            <a:spLocks noGrp="1"/>
          </p:cNvSpPr>
          <p:nvPr>
            <p:ph type="title"/>
          </p:nvPr>
        </p:nvSpPr>
        <p:spPr>
          <a:xfrm rot="5400000">
            <a:off x="4579937" y="2324100"/>
            <a:ext cx="5851525" cy="1752600"/>
          </a:xfrm>
          <a:prstGeom prst="rect">
            <a:avLst/>
          </a:prstGeom>
          <a:noFill/>
          <a:ln>
            <a:noFill/>
          </a:ln>
        </p:spPr>
        <p:txBody>
          <a:bodyPr lIns="91425" tIns="91425" rIns="91425" bIns="91425" anchor="b" anchorCtr="0"/>
          <a:lstStyle>
            <a:lvl1pPr algn="l" rtl="0">
              <a:spcBef>
                <a:spcPts val="0"/>
              </a:spcBef>
              <a:buClr>
                <a:schemeClr val="dk2"/>
              </a:buClr>
              <a:buFont typeface="Cambria"/>
              <a:buNone/>
              <a:defRPr sz="4600" cap="none" baseline="0">
                <a:solidFill>
                  <a:schemeClr val="dk2"/>
                </a:solidFill>
                <a:latin typeface="Cambria"/>
                <a:ea typeface="Cambria"/>
                <a:cs typeface="Cambria"/>
                <a:sym typeface="Cambria"/>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1" name="Shape 81"/>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indent="-88900" algn="l" rtl="0">
              <a:spcBef>
                <a:spcPts val="440"/>
              </a:spcBef>
              <a:buClr>
                <a:schemeClr val="accent1"/>
              </a:buClr>
              <a:buFont typeface="Arial"/>
              <a:buChar char="•"/>
              <a:defRPr sz="2200">
                <a:solidFill>
                  <a:schemeClr val="dk1"/>
                </a:solidFill>
                <a:latin typeface="Calibri"/>
                <a:ea typeface="Calibri"/>
                <a:cs typeface="Calibri"/>
                <a:sym typeface="Calibri"/>
              </a:defRPr>
            </a:lvl1pPr>
            <a:lvl2pPr marL="640080" indent="-106680" algn="l" rtl="0">
              <a:spcBef>
                <a:spcPts val="400"/>
              </a:spcBef>
              <a:buClr>
                <a:schemeClr val="accent2"/>
              </a:buClr>
              <a:buFont typeface="Arial"/>
              <a:buChar char="•"/>
              <a:defRPr sz="2000">
                <a:solidFill>
                  <a:schemeClr val="dk1"/>
                </a:solidFill>
                <a:latin typeface="Calibri"/>
                <a:ea typeface="Calibri"/>
                <a:cs typeface="Calibri"/>
                <a:sym typeface="Calibri"/>
              </a:defRPr>
            </a:lvl2pPr>
            <a:lvl3pPr marL="1005839" indent="-116839" algn="l" rtl="0">
              <a:spcBef>
                <a:spcPts val="360"/>
              </a:spcBef>
              <a:buClr>
                <a:schemeClr val="accent3"/>
              </a:buClr>
              <a:buFont typeface="Arial"/>
              <a:buChar char="•"/>
              <a:defRPr sz="1800">
                <a:solidFill>
                  <a:schemeClr val="dk1"/>
                </a:solidFill>
                <a:latin typeface="Calibri"/>
                <a:ea typeface="Calibri"/>
                <a:cs typeface="Calibri"/>
                <a:sym typeface="Calibri"/>
              </a:defRPr>
            </a:lvl3pPr>
            <a:lvl4pPr marL="1280160" indent="-137160" algn="l" rtl="0">
              <a:spcBef>
                <a:spcPts val="320"/>
              </a:spcBef>
              <a:buClr>
                <a:schemeClr val="accent4"/>
              </a:buClr>
              <a:buFont typeface="Arial"/>
              <a:buChar char="•"/>
              <a:defRPr sz="1600">
                <a:solidFill>
                  <a:schemeClr val="dk1"/>
                </a:solidFill>
                <a:latin typeface="Calibri"/>
                <a:ea typeface="Calibri"/>
                <a:cs typeface="Calibri"/>
                <a:sym typeface="Calibri"/>
              </a:defRPr>
            </a:lvl4pPr>
            <a:lvl5pPr marL="1554480" indent="-144780" algn="l" rtl="0">
              <a:spcBef>
                <a:spcPts val="280"/>
              </a:spcBef>
              <a:buClr>
                <a:schemeClr val="accent5"/>
              </a:buClr>
              <a:buFont typeface="Arial"/>
              <a:buChar char="•"/>
              <a:defRPr sz="1400" baseline="0">
                <a:solidFill>
                  <a:schemeClr val="dk1"/>
                </a:solidFill>
                <a:latin typeface="Calibri"/>
                <a:ea typeface="Calibri"/>
                <a:cs typeface="Calibri"/>
                <a:sym typeface="Calibri"/>
              </a:defRPr>
            </a:lvl5pPr>
            <a:lvl6pPr marL="1737360" indent="-99060" algn="l" rtl="0">
              <a:spcBef>
                <a:spcPts val="280"/>
              </a:spcBef>
              <a:buClr>
                <a:schemeClr val="accent1"/>
              </a:buClr>
              <a:buFont typeface="Arial"/>
              <a:buChar char="•"/>
              <a:defRPr sz="1400" baseline="0">
                <a:solidFill>
                  <a:schemeClr val="dk1"/>
                </a:solidFill>
                <a:latin typeface="Calibri"/>
                <a:ea typeface="Calibri"/>
                <a:cs typeface="Calibri"/>
                <a:sym typeface="Calibri"/>
              </a:defRPr>
            </a:lvl6pPr>
            <a:lvl7pPr marL="1920240" indent="-104139" algn="l" rtl="0">
              <a:spcBef>
                <a:spcPts val="280"/>
              </a:spcBef>
              <a:buClr>
                <a:schemeClr val="accent2"/>
              </a:buClr>
              <a:buFont typeface="Arial"/>
              <a:buChar char="•"/>
              <a:defRPr sz="1400">
                <a:solidFill>
                  <a:schemeClr val="dk1"/>
                </a:solidFill>
                <a:latin typeface="Calibri"/>
                <a:ea typeface="Calibri"/>
                <a:cs typeface="Calibri"/>
                <a:sym typeface="Calibri"/>
              </a:defRPr>
            </a:lvl7pPr>
            <a:lvl8pPr marL="2103120" indent="-96520" algn="l" rtl="0">
              <a:spcBef>
                <a:spcPts val="280"/>
              </a:spcBef>
              <a:buClr>
                <a:schemeClr val="accent3"/>
              </a:buClr>
              <a:buFont typeface="Arial"/>
              <a:buChar char="•"/>
              <a:defRPr sz="1400">
                <a:solidFill>
                  <a:schemeClr val="dk1"/>
                </a:solidFill>
                <a:latin typeface="Calibri"/>
                <a:ea typeface="Calibri"/>
                <a:cs typeface="Calibri"/>
                <a:sym typeface="Calibri"/>
              </a:defRPr>
            </a:lvl8pPr>
            <a:lvl9pPr marL="2286000" indent="-101600" algn="l" rtl="0">
              <a:spcBef>
                <a:spcPts val="280"/>
              </a:spcBef>
              <a:buClr>
                <a:schemeClr val="accent4"/>
              </a:buClr>
              <a:buFont typeface="Arial"/>
              <a:buChar char="•"/>
              <a:defRPr sz="1400">
                <a:solidFill>
                  <a:schemeClr val="dk1"/>
                </a:solidFill>
                <a:latin typeface="Calibri"/>
                <a:ea typeface="Calibri"/>
                <a:cs typeface="Calibri"/>
                <a:sym typeface="Calibri"/>
              </a:defRPr>
            </a:lvl9pPr>
          </a:lstStyle>
          <a:p>
            <a:endParaRPr/>
          </a:p>
        </p:txBody>
      </p:sp>
      <p:sp>
        <p:nvSpPr>
          <p:cNvPr id="82" name="Shape 82"/>
          <p:cNvSpPr txBox="1">
            <a:spLocks noGrp="1"/>
          </p:cNvSpPr>
          <p:nvPr>
            <p:ph type="dt" idx="10"/>
          </p:nvPr>
        </p:nvSpPr>
        <p:spPr>
          <a:xfrm rot="-5400000">
            <a:off x="7551350" y="1645919"/>
            <a:ext cx="2438399" cy="365759"/>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83" name="Shape 83"/>
          <p:cNvSpPr txBox="1">
            <a:spLocks noGrp="1"/>
          </p:cNvSpPr>
          <p:nvPr>
            <p:ph type="ftr" idx="11"/>
          </p:nvPr>
        </p:nvSpPr>
        <p:spPr>
          <a:xfrm rot="-5400000">
            <a:off x="7586909" y="4048759"/>
            <a:ext cx="2367281" cy="365759"/>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84" name="Shape 84"/>
          <p:cNvSpPr>
            <a:spLocks noGrp="1"/>
          </p:cNvSpPr>
          <p:nvPr>
            <p:ph type="sldNum" idx="12"/>
          </p:nvPr>
        </p:nvSpPr>
        <p:spPr>
          <a:xfrm>
            <a:off x="8531788" y="5648960"/>
            <a:ext cx="548639" cy="396240"/>
          </a:xfrm>
          <a:prstGeom prst="bracketPair">
            <a:avLst/>
          </a:prstGeom>
          <a:noFill/>
          <a:ln w="19050" cap="flat" cmpd="sng">
            <a:solidFill>
              <a:srgbClr val="FFFFFF"/>
            </a:solidFill>
            <a:prstDash val="solid"/>
            <a:round/>
            <a:headEnd type="none" w="med" len="med"/>
            <a:tailEnd type="none" w="med" len="med"/>
          </a:ln>
        </p:spPr>
        <p:txBody>
          <a:bodyPr lIns="0" tIns="0" rIns="0" bIns="0" anchor="ctr" anchorCtr="0">
            <a:noAutofit/>
          </a:bodyPr>
          <a:lstStyle/>
          <a:p>
            <a:pPr marL="0" marR="0" lvl="0" indent="0" algn="ctr" rtl="0">
              <a:spcBef>
                <a:spcPts val="0"/>
              </a:spcBef>
              <a:buSzPct val="25000"/>
              <a:buNone/>
            </a:pPr>
            <a:fld id="{00000000-1234-1234-1234-123412341234}" type="slidenum">
              <a:rPr lang="es-MX" sz="1800" b="0" i="0" u="none" strike="noStrike" cap="none" baseline="0">
                <a:solidFill>
                  <a:srgbClr val="FFFFFF"/>
                </a:solidFill>
                <a:latin typeface="Calibri"/>
                <a:ea typeface="Calibri"/>
                <a:cs typeface="Calibri"/>
                <a:sym typeface="Calibri"/>
              </a:rPr>
              <a:t>‹Nº›</a:t>
            </a:fld>
            <a:endParaRPr lang="es-MX" sz="1800" b="0" i="0" u="none" strike="noStrike" cap="none" baseline="0" dirty="0">
              <a:solidFill>
                <a:srgbClr val="FFFFFF"/>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75000">
              <a:schemeClr val="lt1"/>
            </a:gs>
            <a:gs pos="100000">
              <a:srgbClr val="D8D8D8"/>
            </a:gs>
          </a:gsLst>
          <a:path path="circle">
            <a:fillToRect l="50000" t="50000" r="50000" b="50000"/>
          </a:path>
          <a:tileRect/>
        </a:gradFill>
        <a:effectLst/>
      </p:bgPr>
    </p:bg>
    <p:spTree>
      <p:nvGrpSpPr>
        <p:cNvPr id="1" name="Shape 8"/>
        <p:cNvGrpSpPr/>
        <p:nvPr/>
      </p:nvGrpSpPr>
      <p:grpSpPr>
        <a:xfrm>
          <a:off x="0" y="0"/>
          <a:ext cx="0" cy="0"/>
          <a:chOff x="0" y="0"/>
          <a:chExt cx="0" cy="0"/>
        </a:xfrm>
      </p:grpSpPr>
      <p:sp>
        <p:nvSpPr>
          <p:cNvPr id="9" name="Shape 9"/>
          <p:cNvSpPr txBox="1">
            <a:spLocks noGrp="1"/>
          </p:cNvSpPr>
          <p:nvPr>
            <p:ph type="title"/>
          </p:nvPr>
        </p:nvSpPr>
        <p:spPr>
          <a:xfrm>
            <a:off x="457200" y="274637"/>
            <a:ext cx="7619999" cy="1143000"/>
          </a:xfrm>
          <a:prstGeom prst="rect">
            <a:avLst/>
          </a:prstGeom>
          <a:noFill/>
          <a:ln>
            <a:noFill/>
          </a:ln>
        </p:spPr>
        <p:txBody>
          <a:bodyPr lIns="91425" tIns="91425" rIns="91425" bIns="91425" anchor="ctr" anchorCtr="0"/>
          <a:lstStyle>
            <a:lvl1pPr marL="0" marR="0" indent="0" algn="l" rtl="0">
              <a:spcBef>
                <a:spcPts val="0"/>
              </a:spcBef>
              <a:buClr>
                <a:schemeClr val="dk2"/>
              </a:buClr>
              <a:buFont typeface="Cambria"/>
              <a:buNone/>
              <a:defRPr sz="4600" b="0" i="0" u="none" strike="noStrike" cap="none" baseline="0">
                <a:solidFill>
                  <a:schemeClr val="dk2"/>
                </a:solidFill>
                <a:latin typeface="Cambria"/>
                <a:ea typeface="Cambria"/>
                <a:cs typeface="Cambria"/>
                <a:sym typeface="Cambria"/>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0" name="Shape 10"/>
          <p:cNvSpPr txBox="1">
            <a:spLocks noGrp="1"/>
          </p:cNvSpPr>
          <p:nvPr>
            <p:ph type="body" idx="1"/>
          </p:nvPr>
        </p:nvSpPr>
        <p:spPr>
          <a:xfrm>
            <a:off x="457200" y="1600200"/>
            <a:ext cx="7619999" cy="4800600"/>
          </a:xfrm>
          <a:prstGeom prst="rect">
            <a:avLst/>
          </a:prstGeom>
          <a:noFill/>
          <a:ln>
            <a:noFill/>
          </a:ln>
        </p:spPr>
        <p:txBody>
          <a:bodyPr lIns="91425" tIns="91425" rIns="91425" bIns="91425" anchor="t" anchorCtr="0"/>
          <a:lstStyle>
            <a:lvl1pPr marL="342900" marR="0" indent="-88900" algn="l" rtl="0">
              <a:spcBef>
                <a:spcPts val="440"/>
              </a:spcBef>
              <a:buClr>
                <a:schemeClr val="accent1"/>
              </a:buClr>
              <a:buFont typeface="Arial"/>
              <a:buChar char="•"/>
              <a:defRPr sz="2200" b="0" i="0" u="none" strike="noStrike" cap="none" baseline="0">
                <a:solidFill>
                  <a:schemeClr val="dk1"/>
                </a:solidFill>
                <a:latin typeface="Calibri"/>
                <a:ea typeface="Calibri"/>
                <a:cs typeface="Calibri"/>
                <a:sym typeface="Calibri"/>
              </a:defRPr>
            </a:lvl1pPr>
            <a:lvl2pPr marL="640080" marR="0" indent="-106680" algn="l" rtl="0">
              <a:spcBef>
                <a:spcPts val="400"/>
              </a:spcBef>
              <a:buClr>
                <a:schemeClr val="accent2"/>
              </a:buClr>
              <a:buFont typeface="Arial"/>
              <a:buChar char="•"/>
              <a:defRPr sz="2000" b="0" i="0" u="none" strike="noStrike" cap="none" baseline="0">
                <a:solidFill>
                  <a:schemeClr val="dk1"/>
                </a:solidFill>
                <a:latin typeface="Calibri"/>
                <a:ea typeface="Calibri"/>
                <a:cs typeface="Calibri"/>
                <a:sym typeface="Calibri"/>
              </a:defRPr>
            </a:lvl2pPr>
            <a:lvl3pPr marL="1005839" marR="0" indent="-116839" algn="l" rtl="0">
              <a:spcBef>
                <a:spcPts val="360"/>
              </a:spcBef>
              <a:buClr>
                <a:schemeClr val="accent3"/>
              </a:buClr>
              <a:buFont typeface="Arial"/>
              <a:buChar char="•"/>
              <a:defRPr sz="1800" b="0" i="0" u="none" strike="noStrike" cap="none" baseline="0">
                <a:solidFill>
                  <a:schemeClr val="dk1"/>
                </a:solidFill>
                <a:latin typeface="Calibri"/>
                <a:ea typeface="Calibri"/>
                <a:cs typeface="Calibri"/>
                <a:sym typeface="Calibri"/>
              </a:defRPr>
            </a:lvl3pPr>
            <a:lvl4pPr marL="1280160" marR="0" indent="-137160" algn="l" rtl="0">
              <a:spcBef>
                <a:spcPts val="320"/>
              </a:spcBef>
              <a:buClr>
                <a:schemeClr val="accent4"/>
              </a:buClr>
              <a:buFont typeface="Arial"/>
              <a:buChar char="•"/>
              <a:defRPr sz="1600" b="0" i="0" u="none" strike="noStrike" cap="none" baseline="0">
                <a:solidFill>
                  <a:schemeClr val="dk1"/>
                </a:solidFill>
                <a:latin typeface="Calibri"/>
                <a:ea typeface="Calibri"/>
                <a:cs typeface="Calibri"/>
                <a:sym typeface="Calibri"/>
              </a:defRPr>
            </a:lvl4pPr>
            <a:lvl5pPr marL="1554480" marR="0" indent="-144780" algn="l" rtl="0">
              <a:spcBef>
                <a:spcPts val="280"/>
              </a:spcBef>
              <a:buClr>
                <a:schemeClr val="accent5"/>
              </a:buClr>
              <a:buFont typeface="Arial"/>
              <a:buChar char="•"/>
              <a:defRPr sz="1400" b="0" i="0" u="none" strike="noStrike" cap="none" baseline="0">
                <a:solidFill>
                  <a:schemeClr val="dk1"/>
                </a:solidFill>
                <a:latin typeface="Calibri"/>
                <a:ea typeface="Calibri"/>
                <a:cs typeface="Calibri"/>
                <a:sym typeface="Calibri"/>
              </a:defRPr>
            </a:lvl5pPr>
            <a:lvl6pPr marL="1737360" marR="0" indent="-99060" algn="l" rtl="0">
              <a:spcBef>
                <a:spcPts val="280"/>
              </a:spcBef>
              <a:buClr>
                <a:schemeClr val="accent1"/>
              </a:buClr>
              <a:buFont typeface="Arial"/>
              <a:buChar char="•"/>
              <a:defRPr sz="1400" b="0" i="0" u="none" strike="noStrike" cap="none" baseline="0">
                <a:solidFill>
                  <a:schemeClr val="dk1"/>
                </a:solidFill>
                <a:latin typeface="Calibri"/>
                <a:ea typeface="Calibri"/>
                <a:cs typeface="Calibri"/>
                <a:sym typeface="Calibri"/>
              </a:defRPr>
            </a:lvl6pPr>
            <a:lvl7pPr marL="1920240" marR="0" indent="-104139" algn="l" rtl="0">
              <a:spcBef>
                <a:spcPts val="280"/>
              </a:spcBef>
              <a:buClr>
                <a:schemeClr val="accent2"/>
              </a:buClr>
              <a:buFont typeface="Arial"/>
              <a:buChar char="•"/>
              <a:defRPr sz="1400" b="0" i="0" u="none" strike="noStrike" cap="none" baseline="0">
                <a:solidFill>
                  <a:schemeClr val="dk1"/>
                </a:solidFill>
                <a:latin typeface="Calibri"/>
                <a:ea typeface="Calibri"/>
                <a:cs typeface="Calibri"/>
                <a:sym typeface="Calibri"/>
              </a:defRPr>
            </a:lvl7pPr>
            <a:lvl8pPr marL="2103120" marR="0" indent="-96520" algn="l" rtl="0">
              <a:spcBef>
                <a:spcPts val="280"/>
              </a:spcBef>
              <a:buClr>
                <a:schemeClr val="accent3"/>
              </a:buClr>
              <a:buFont typeface="Arial"/>
              <a:buChar char="•"/>
              <a:defRPr sz="1400" b="0" i="0" u="none" strike="noStrike" cap="none" baseline="0">
                <a:solidFill>
                  <a:schemeClr val="dk1"/>
                </a:solidFill>
                <a:latin typeface="Calibri"/>
                <a:ea typeface="Calibri"/>
                <a:cs typeface="Calibri"/>
                <a:sym typeface="Calibri"/>
              </a:defRPr>
            </a:lvl8pPr>
            <a:lvl9pPr marL="2286000" marR="0" indent="-101600" algn="l" rtl="0">
              <a:spcBef>
                <a:spcPts val="280"/>
              </a:spcBef>
              <a:buClr>
                <a:schemeClr val="accent4"/>
              </a:buClr>
              <a:buFont typeface="Arial"/>
              <a:buChar char="•"/>
              <a:defRPr sz="1400" b="0" i="0" u="none" strike="noStrike" cap="none" baseline="0">
                <a:solidFill>
                  <a:schemeClr val="dk1"/>
                </a:solidFill>
                <a:latin typeface="Calibri"/>
                <a:ea typeface="Calibri"/>
                <a:cs typeface="Calibri"/>
                <a:sym typeface="Calibri"/>
              </a:defRPr>
            </a:lvl9pPr>
          </a:lstStyle>
          <a:p>
            <a:endParaRPr/>
          </a:p>
        </p:txBody>
      </p:sp>
      <p:sp>
        <p:nvSpPr>
          <p:cNvPr id="11" name="Shape 11"/>
          <p:cNvSpPr/>
          <p:nvPr/>
        </p:nvSpPr>
        <p:spPr>
          <a:xfrm>
            <a:off x="8458200" y="0"/>
            <a:ext cx="685799" cy="6858000"/>
          </a:xfrm>
          <a:prstGeom prst="rect">
            <a:avLst/>
          </a:prstGeom>
          <a:solidFill>
            <a:schemeClr val="dk2"/>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12" name="Shape 12"/>
          <p:cNvSpPr/>
          <p:nvPr/>
        </p:nvSpPr>
        <p:spPr>
          <a:xfrm>
            <a:off x="8458200" y="5486400"/>
            <a:ext cx="685799" cy="685799"/>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dirty="0">
              <a:solidFill>
                <a:schemeClr val="lt1"/>
              </a:solidFill>
              <a:latin typeface="Calibri"/>
              <a:ea typeface="Calibri"/>
              <a:cs typeface="Calibri"/>
              <a:sym typeface="Calibri"/>
            </a:endParaRPr>
          </a:p>
        </p:txBody>
      </p:sp>
      <p:sp>
        <p:nvSpPr>
          <p:cNvPr id="13" name="Shape 13"/>
          <p:cNvSpPr>
            <a:spLocks noGrp="1"/>
          </p:cNvSpPr>
          <p:nvPr>
            <p:ph type="sldNum" idx="12"/>
          </p:nvPr>
        </p:nvSpPr>
        <p:spPr>
          <a:xfrm>
            <a:off x="8531788" y="5648960"/>
            <a:ext cx="548639" cy="396240"/>
          </a:xfrm>
          <a:prstGeom prst="bracketPair">
            <a:avLst/>
          </a:prstGeom>
          <a:noFill/>
          <a:ln w="19050" cap="flat" cmpd="sng">
            <a:solidFill>
              <a:srgbClr val="FFFFFF"/>
            </a:solidFill>
            <a:prstDash val="solid"/>
            <a:round/>
            <a:headEnd type="none" w="med" len="med"/>
            <a:tailEnd type="none" w="med" len="med"/>
          </a:ln>
        </p:spPr>
        <p:txBody>
          <a:bodyPr lIns="0" tIns="0" rIns="0" bIns="0" anchor="ctr" anchorCtr="0">
            <a:noAutofit/>
          </a:bodyPr>
          <a:lstStyle/>
          <a:p>
            <a:pPr marL="0" marR="0" lvl="0" indent="0" algn="ctr" rtl="0">
              <a:spcBef>
                <a:spcPts val="0"/>
              </a:spcBef>
              <a:buSzPct val="25000"/>
              <a:buNone/>
            </a:pPr>
            <a:fld id="{00000000-1234-1234-1234-123412341234}" type="slidenum">
              <a:rPr lang="es-MX" sz="1800" b="0" i="0" u="none" strike="noStrike" cap="none" baseline="0">
                <a:solidFill>
                  <a:srgbClr val="FFFFFF"/>
                </a:solidFill>
                <a:latin typeface="Calibri"/>
                <a:ea typeface="Calibri"/>
                <a:cs typeface="Calibri"/>
                <a:sym typeface="Calibri"/>
              </a:rPr>
              <a:t>‹Nº›</a:t>
            </a:fld>
            <a:endParaRPr lang="es-MX" sz="1800" b="0" i="0" u="none" strike="noStrike" cap="none" baseline="0" dirty="0">
              <a:solidFill>
                <a:srgbClr val="FFFFFF"/>
              </a:solidFill>
              <a:latin typeface="Calibri"/>
              <a:ea typeface="Calibri"/>
              <a:cs typeface="Calibri"/>
              <a:sym typeface="Calibri"/>
            </a:endParaRPr>
          </a:p>
        </p:txBody>
      </p:sp>
      <p:sp>
        <p:nvSpPr>
          <p:cNvPr id="14" name="Shape 14"/>
          <p:cNvSpPr txBox="1">
            <a:spLocks noGrp="1"/>
          </p:cNvSpPr>
          <p:nvPr>
            <p:ph type="ftr" idx="11"/>
          </p:nvPr>
        </p:nvSpPr>
        <p:spPr>
          <a:xfrm rot="-5400000">
            <a:off x="7586909" y="4048759"/>
            <a:ext cx="2367281" cy="365759"/>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
        <p:nvSpPr>
          <p:cNvPr id="15" name="Shape 15"/>
          <p:cNvSpPr txBox="1">
            <a:spLocks noGrp="1"/>
          </p:cNvSpPr>
          <p:nvPr>
            <p:ph type="dt" idx="10"/>
          </p:nvPr>
        </p:nvSpPr>
        <p:spPr>
          <a:xfrm rot="-5400000">
            <a:off x="7551350" y="1645919"/>
            <a:ext cx="2438399" cy="365759"/>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lt2"/>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ctrTitle"/>
          </p:nvPr>
        </p:nvSpPr>
        <p:spPr>
          <a:xfrm>
            <a:off x="755575" y="764704"/>
            <a:ext cx="7128792" cy="1296143"/>
          </a:xfrm>
          <a:prstGeom prst="rect">
            <a:avLst/>
          </a:prstGeom>
          <a:noFill/>
          <a:ln>
            <a:noFill/>
          </a:ln>
        </p:spPr>
        <p:txBody>
          <a:bodyPr lIns="91425" tIns="45700" rIns="91425" bIns="45700" anchor="b" anchorCtr="0">
            <a:noAutofit/>
          </a:bodyPr>
          <a:lstStyle/>
          <a:p>
            <a:pPr marL="0" marR="0" lvl="0" indent="0" algn="ctr" rtl="0">
              <a:spcBef>
                <a:spcPts val="0"/>
              </a:spcBef>
              <a:buClr>
                <a:schemeClr val="dk2"/>
              </a:buClr>
              <a:buSzPct val="25000"/>
              <a:buFont typeface="Calibri"/>
              <a:buNone/>
            </a:pPr>
            <a:r>
              <a:rPr lang="es-MX" sz="3600" b="1" i="0" u="none" strike="noStrike" cap="none" baseline="0" dirty="0">
                <a:solidFill>
                  <a:schemeClr val="dk2"/>
                </a:solidFill>
                <a:latin typeface="Calibri"/>
                <a:ea typeface="Calibri"/>
                <a:cs typeface="Calibri"/>
                <a:sym typeface="Calibri"/>
              </a:rPr>
              <a:t>Proyecto de Intervención Universitaria</a:t>
            </a:r>
          </a:p>
        </p:txBody>
      </p:sp>
      <p:sp>
        <p:nvSpPr>
          <p:cNvPr id="87" name="Shape 87"/>
          <p:cNvSpPr txBox="1">
            <a:spLocks noGrp="1"/>
          </p:cNvSpPr>
          <p:nvPr>
            <p:ph type="subTitle" idx="1"/>
          </p:nvPr>
        </p:nvSpPr>
        <p:spPr>
          <a:xfrm>
            <a:off x="899591" y="4797151"/>
            <a:ext cx="6804755" cy="1008112"/>
          </a:xfrm>
          <a:prstGeom prst="rect">
            <a:avLst/>
          </a:prstGeom>
          <a:noFill/>
          <a:ln>
            <a:noFill/>
          </a:ln>
        </p:spPr>
        <p:txBody>
          <a:bodyPr lIns="91425" tIns="45700" rIns="91425" bIns="45700" anchor="t" anchorCtr="0">
            <a:noAutofit/>
          </a:bodyPr>
          <a:lstStyle/>
          <a:p>
            <a:pPr marL="0" marR="0" lvl="0" indent="0" algn="ctr" rtl="0">
              <a:spcBef>
                <a:spcPts val="0"/>
              </a:spcBef>
              <a:buClr>
                <a:schemeClr val="accent1"/>
              </a:buClr>
              <a:buSzPct val="25000"/>
              <a:buFont typeface="Arial"/>
              <a:buNone/>
            </a:pPr>
            <a:r>
              <a:rPr lang="es-MX" sz="2800" b="1" i="0" u="none" strike="noStrike" cap="none" baseline="0" dirty="0" smtClean="0">
                <a:solidFill>
                  <a:srgbClr val="888888"/>
                </a:solidFill>
                <a:latin typeface="Calibri"/>
                <a:ea typeface="Calibri"/>
                <a:cs typeface="Calibri"/>
                <a:sym typeface="Calibri"/>
              </a:rPr>
              <a:t>Facultad </a:t>
            </a:r>
            <a:r>
              <a:rPr lang="es-MX" sz="2800" b="1" i="0" u="none" strike="noStrike" cap="none" baseline="0" dirty="0">
                <a:solidFill>
                  <a:srgbClr val="888888"/>
                </a:solidFill>
                <a:latin typeface="Calibri"/>
                <a:ea typeface="Calibri"/>
                <a:cs typeface="Calibri"/>
                <a:sym typeface="Calibri"/>
              </a:rPr>
              <a:t>de Derecho</a:t>
            </a:r>
          </a:p>
        </p:txBody>
      </p:sp>
      <p:pic>
        <p:nvPicPr>
          <p:cNvPr id="88" name="Shape 88"/>
          <p:cNvPicPr preferRelativeResize="0"/>
          <p:nvPr/>
        </p:nvPicPr>
        <p:blipFill rotWithShape="1">
          <a:blip r:embed="rId3">
            <a:alphaModFix/>
          </a:blip>
          <a:srcRect/>
          <a:stretch/>
        </p:blipFill>
        <p:spPr>
          <a:xfrm>
            <a:off x="4644007" y="1988840"/>
            <a:ext cx="2232248" cy="2558123"/>
          </a:xfrm>
          <a:prstGeom prst="rect">
            <a:avLst/>
          </a:prstGeom>
          <a:noFill/>
          <a:ln>
            <a:noFill/>
          </a:ln>
        </p:spPr>
      </p:pic>
      <p:pic>
        <p:nvPicPr>
          <p:cNvPr id="89" name="Shape 89"/>
          <p:cNvPicPr preferRelativeResize="0"/>
          <p:nvPr/>
        </p:nvPicPr>
        <p:blipFill rotWithShape="1">
          <a:blip r:embed="rId4">
            <a:alphaModFix/>
          </a:blip>
          <a:srcRect/>
          <a:stretch/>
        </p:blipFill>
        <p:spPr>
          <a:xfrm>
            <a:off x="2339751" y="2385766"/>
            <a:ext cx="1326822" cy="1835322"/>
          </a:xfrm>
          <a:prstGeom prst="rect">
            <a:avLst/>
          </a:prstGeom>
          <a:noFill/>
          <a:ln>
            <a:noFill/>
          </a:ln>
        </p:spPr>
      </p:pic>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Shape 94"/>
          <p:cNvSpPr txBox="1">
            <a:spLocks noGrp="1"/>
          </p:cNvSpPr>
          <p:nvPr>
            <p:ph type="ctrTitle"/>
          </p:nvPr>
        </p:nvSpPr>
        <p:spPr>
          <a:xfrm>
            <a:off x="755575" y="2564903"/>
            <a:ext cx="7272806" cy="1569660"/>
          </a:xfrm>
          <a:prstGeom prst="rect">
            <a:avLst/>
          </a:prstGeom>
          <a:noFill/>
          <a:ln>
            <a:noFill/>
          </a:ln>
        </p:spPr>
        <p:txBody>
          <a:bodyPr lIns="91425" tIns="45700" rIns="91425" bIns="45700" anchor="b" anchorCtr="0">
            <a:noAutofit/>
          </a:bodyPr>
          <a:lstStyle/>
          <a:p>
            <a:pPr marL="0" marR="0" lvl="0" indent="0" algn="ctr" rtl="0">
              <a:spcBef>
                <a:spcPts val="0"/>
              </a:spcBef>
              <a:buClr>
                <a:srgbClr val="7F7F7F"/>
              </a:buClr>
              <a:buSzPct val="25000"/>
              <a:buFont typeface="Helvetica Neue"/>
              <a:buNone/>
            </a:pPr>
            <a:r>
              <a:rPr lang="es-MX" sz="4800" b="0" i="0" u="none" strike="noStrike" cap="none" baseline="0" dirty="0">
                <a:solidFill>
                  <a:srgbClr val="7F7F7F"/>
                </a:solidFill>
                <a:latin typeface="Helvetica Neue"/>
                <a:ea typeface="Helvetica Neue"/>
                <a:cs typeface="Helvetica Neue"/>
                <a:sym typeface="Helvetica Neue"/>
              </a:rPr>
              <a:t>¡Jugar y convivir para aprender !</a:t>
            </a:r>
          </a:p>
        </p:txBody>
      </p:sp>
      <p:pic>
        <p:nvPicPr>
          <p:cNvPr id="95" name="Shape 95"/>
          <p:cNvPicPr preferRelativeResize="0"/>
          <p:nvPr/>
        </p:nvPicPr>
        <p:blipFill rotWithShape="1">
          <a:blip r:embed="rId3">
            <a:alphaModFix/>
          </a:blip>
          <a:srcRect/>
          <a:stretch/>
        </p:blipFill>
        <p:spPr>
          <a:xfrm>
            <a:off x="3203848" y="0"/>
            <a:ext cx="2376263" cy="2723162"/>
          </a:xfrm>
          <a:prstGeom prst="rect">
            <a:avLst/>
          </a:prstGeom>
          <a:noFill/>
          <a:ln>
            <a:noFill/>
          </a:ln>
        </p:spPr>
      </p:pic>
      <p:sp>
        <p:nvSpPr>
          <p:cNvPr id="96" name="Shape 96"/>
          <p:cNvSpPr txBox="1"/>
          <p:nvPr/>
        </p:nvSpPr>
        <p:spPr>
          <a:xfrm>
            <a:off x="0" y="4815735"/>
            <a:ext cx="9073008" cy="1569660"/>
          </a:xfrm>
          <a:prstGeom prst="rect">
            <a:avLst/>
          </a:prstGeom>
          <a:noFill/>
          <a:ln>
            <a:noFill/>
          </a:ln>
        </p:spPr>
        <p:txBody>
          <a:bodyPr lIns="91425" tIns="45700" rIns="91425" bIns="45700" anchor="b" anchorCtr="0">
            <a:noAutofit/>
          </a:bodyPr>
          <a:lstStyle/>
          <a:p>
            <a:pPr marL="0" marR="0" lvl="0" indent="0" algn="ctr" rtl="0">
              <a:spcBef>
                <a:spcPts val="0"/>
              </a:spcBef>
              <a:buClr>
                <a:schemeClr val="dk1"/>
              </a:buClr>
              <a:buSzPct val="25000"/>
              <a:buFont typeface="Arial"/>
              <a:buNone/>
            </a:pPr>
            <a:r>
              <a:rPr lang="es-MX" sz="2400" b="0" i="0" u="none" strike="noStrike" cap="none" baseline="0" dirty="0">
                <a:solidFill>
                  <a:schemeClr val="dk1"/>
                </a:solidFill>
                <a:latin typeface="Arial"/>
                <a:ea typeface="Arial"/>
                <a:cs typeface="Arial"/>
                <a:sym typeface="Arial"/>
              </a:rPr>
              <a:t>Jenny Gabriela Durán Mendoza</a:t>
            </a:r>
          </a:p>
          <a:p>
            <a:pPr marL="0" marR="0" lvl="0" indent="0" algn="ctr" rtl="0">
              <a:spcBef>
                <a:spcPts val="0"/>
              </a:spcBef>
              <a:buClr>
                <a:schemeClr val="dk1"/>
              </a:buClr>
              <a:buSzPct val="25000"/>
              <a:buFont typeface="Arial"/>
              <a:buNone/>
            </a:pPr>
            <a:r>
              <a:rPr lang="es-MX" sz="2400" b="0" i="0" u="none" strike="noStrike" cap="none" baseline="0" dirty="0">
                <a:solidFill>
                  <a:schemeClr val="dk1"/>
                </a:solidFill>
                <a:latin typeface="Arial"/>
                <a:ea typeface="Arial"/>
                <a:cs typeface="Arial"/>
                <a:sym typeface="Arial"/>
              </a:rPr>
              <a:t>Carlos Enrique Suárez Franco</a:t>
            </a:r>
          </a:p>
          <a:p>
            <a:pPr marL="0" marR="0" lvl="0" indent="0" algn="ctr" rtl="0">
              <a:spcBef>
                <a:spcPts val="0"/>
              </a:spcBef>
              <a:buClr>
                <a:schemeClr val="dk1"/>
              </a:buClr>
              <a:buSzPct val="25000"/>
              <a:buFont typeface="Arial"/>
              <a:buNone/>
            </a:pPr>
            <a:r>
              <a:rPr lang="es-MX" sz="2400" b="0" i="0" u="none" strike="noStrike" cap="none" baseline="0" dirty="0">
                <a:solidFill>
                  <a:schemeClr val="dk1"/>
                </a:solidFill>
                <a:latin typeface="Arial"/>
                <a:ea typeface="Arial"/>
                <a:cs typeface="Arial"/>
                <a:sym typeface="Arial"/>
              </a:rPr>
              <a:t>Diego Lozano González</a:t>
            </a:r>
          </a:p>
          <a:p>
            <a:pPr marL="0" marR="0" lvl="0" indent="0" algn="ctr" rtl="0">
              <a:spcBef>
                <a:spcPts val="0"/>
              </a:spcBef>
              <a:buClr>
                <a:schemeClr val="dk1"/>
              </a:buClr>
              <a:buSzPct val="25000"/>
              <a:buFont typeface="Arial"/>
              <a:buNone/>
            </a:pPr>
            <a:r>
              <a:rPr lang="es-MX" sz="2400" b="0" i="0" u="none" strike="noStrike" cap="none" baseline="0" dirty="0">
                <a:solidFill>
                  <a:schemeClr val="dk1"/>
                </a:solidFill>
                <a:latin typeface="Arial"/>
                <a:ea typeface="Arial"/>
                <a:cs typeface="Arial"/>
                <a:sym typeface="Arial"/>
              </a:rPr>
              <a:t>Daniela Paulina González Pazos </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subTitle" idx="1"/>
          </p:nvPr>
        </p:nvSpPr>
        <p:spPr>
          <a:xfrm>
            <a:off x="471900" y="2975100"/>
            <a:ext cx="7341299" cy="3141599"/>
          </a:xfrm>
          <a:prstGeom prst="rect">
            <a:avLst/>
          </a:prstGeom>
        </p:spPr>
        <p:txBody>
          <a:bodyPr lIns="91425" tIns="91425" rIns="91425" bIns="91425" anchor="t" anchorCtr="0">
            <a:noAutofit/>
          </a:bodyPr>
          <a:lstStyle/>
          <a:p>
            <a:pPr lvl="0" algn="just">
              <a:lnSpc>
                <a:spcPct val="150000"/>
              </a:lnSpc>
              <a:spcBef>
                <a:spcPts val="0"/>
              </a:spcBef>
              <a:buClr>
                <a:schemeClr val="dk1"/>
              </a:buClr>
              <a:buSzPct val="61111"/>
              <a:buFont typeface="Arial"/>
              <a:buNone/>
            </a:pPr>
            <a:r>
              <a:rPr lang="es-MX" sz="1800" dirty="0">
                <a:solidFill>
                  <a:schemeClr val="dk1"/>
                </a:solidFill>
                <a:highlight>
                  <a:srgbClr val="FFFFFF"/>
                </a:highlight>
                <a:latin typeface="Arial"/>
                <a:ea typeface="Arial"/>
                <a:cs typeface="Arial"/>
                <a:sym typeface="Arial"/>
              </a:rPr>
              <a:t>Con el presente proyecto se pretende aprovechar </a:t>
            </a:r>
            <a:r>
              <a:rPr lang="es-MX" sz="1800" dirty="0">
                <a:solidFill>
                  <a:schemeClr val="dk1"/>
                </a:solidFill>
                <a:latin typeface="Arial"/>
                <a:ea typeface="Arial"/>
                <a:cs typeface="Arial"/>
                <a:sym typeface="Arial"/>
              </a:rPr>
              <a:t>las áreas verdes dentro de las colonias para incentivar a los niños a jugar en ellas. Acompañados de sus padres, realizarán actividades que despierten su creatividad, la capacidad para trabajar en equipo, la convivencia en familia y el aprendizaje sobre cultura de la Legalidad en familia, desde temprana edad.</a:t>
            </a:r>
          </a:p>
        </p:txBody>
      </p:sp>
      <p:pic>
        <p:nvPicPr>
          <p:cNvPr id="103" name="Shape 103"/>
          <p:cNvPicPr preferRelativeResize="0"/>
          <p:nvPr/>
        </p:nvPicPr>
        <p:blipFill rotWithShape="1">
          <a:blip r:embed="rId3">
            <a:alphaModFix/>
          </a:blip>
          <a:srcRect/>
          <a:stretch/>
        </p:blipFill>
        <p:spPr>
          <a:xfrm>
            <a:off x="3203848" y="0"/>
            <a:ext cx="2376300" cy="2723100"/>
          </a:xfrm>
          <a:prstGeom prst="rect">
            <a:avLst/>
          </a:prstGeom>
          <a:noFill/>
          <a:ln>
            <a:noFill/>
          </a:ln>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mt="18000"/>
          </a:blip>
          <a:srcRect l="15824" r="15893"/>
          <a:stretch/>
        </p:blipFill>
        <p:spPr>
          <a:xfrm rot="-266287">
            <a:off x="539551" y="1484783"/>
            <a:ext cx="4320480" cy="4889245"/>
          </a:xfrm>
          <a:prstGeom prst="rect">
            <a:avLst/>
          </a:prstGeom>
          <a:noFill/>
          <a:ln>
            <a:noFill/>
          </a:ln>
        </p:spPr>
      </p:pic>
      <p:sp>
        <p:nvSpPr>
          <p:cNvPr id="110" name="Shape 110"/>
          <p:cNvSpPr txBox="1">
            <a:spLocks noGrp="1"/>
          </p:cNvSpPr>
          <p:nvPr>
            <p:ph type="ctrTitle"/>
          </p:nvPr>
        </p:nvSpPr>
        <p:spPr>
          <a:xfrm>
            <a:off x="1763688" y="836712"/>
            <a:ext cx="5188138" cy="461664"/>
          </a:xfrm>
          <a:prstGeom prst="rect">
            <a:avLst/>
          </a:prstGeom>
          <a:noFill/>
          <a:ln>
            <a:noFill/>
          </a:ln>
        </p:spPr>
        <p:txBody>
          <a:bodyPr lIns="91425" tIns="45700" rIns="91425" bIns="45700" anchor="b" anchorCtr="0">
            <a:noAutofit/>
          </a:bodyPr>
          <a:lstStyle/>
          <a:p>
            <a:pPr marL="0" marR="0" lvl="0" indent="0" algn="ctr" rtl="0">
              <a:spcBef>
                <a:spcPts val="0"/>
              </a:spcBef>
              <a:buClr>
                <a:srgbClr val="C00000"/>
              </a:buClr>
              <a:buSzPct val="25000"/>
              <a:buFont typeface="Helvetica Neue"/>
              <a:buNone/>
            </a:pPr>
            <a:r>
              <a:rPr lang="es-MX" sz="2400" b="0" i="0" u="none" strike="noStrike" cap="none" baseline="0" dirty="0">
                <a:solidFill>
                  <a:srgbClr val="C00000"/>
                </a:solidFill>
                <a:latin typeface="Helvetica Neue"/>
                <a:ea typeface="Helvetica Neue"/>
                <a:cs typeface="Helvetica Neue"/>
                <a:sym typeface="Helvetica Neue"/>
              </a:rPr>
              <a:t>Identificación del Problema</a:t>
            </a:r>
          </a:p>
        </p:txBody>
      </p:sp>
      <p:pic>
        <p:nvPicPr>
          <p:cNvPr id="111" name="Shape 111"/>
          <p:cNvPicPr preferRelativeResize="0"/>
          <p:nvPr/>
        </p:nvPicPr>
        <p:blipFill rotWithShape="1">
          <a:blip r:embed="rId4">
            <a:alphaModFix/>
          </a:blip>
          <a:srcRect/>
          <a:stretch/>
        </p:blipFill>
        <p:spPr>
          <a:xfrm>
            <a:off x="39623" y="0"/>
            <a:ext cx="1508041" cy="1728191"/>
          </a:xfrm>
          <a:prstGeom prst="rect">
            <a:avLst/>
          </a:prstGeom>
          <a:noFill/>
          <a:ln>
            <a:noFill/>
          </a:ln>
        </p:spPr>
      </p:pic>
      <p:sp>
        <p:nvSpPr>
          <p:cNvPr id="112" name="Shape 112"/>
          <p:cNvSpPr txBox="1"/>
          <p:nvPr/>
        </p:nvSpPr>
        <p:spPr>
          <a:xfrm>
            <a:off x="814762" y="1614149"/>
            <a:ext cx="7085999" cy="4203000"/>
          </a:xfrm>
          <a:prstGeom prst="rect">
            <a:avLst/>
          </a:prstGeom>
          <a:noFill/>
          <a:ln>
            <a:noFill/>
          </a:ln>
        </p:spPr>
        <p:txBody>
          <a:bodyPr lIns="91425" tIns="45700" rIns="91425" bIns="45700" anchor="t" anchorCtr="0">
            <a:noAutofit/>
          </a:bodyPr>
          <a:lstStyle/>
          <a:p>
            <a:pPr lvl="0" algn="just" rtl="0">
              <a:lnSpc>
                <a:spcPct val="150000"/>
              </a:lnSpc>
              <a:spcBef>
                <a:spcPts val="0"/>
              </a:spcBef>
              <a:buClr>
                <a:schemeClr val="dk1"/>
              </a:buClr>
              <a:buSzPct val="61111"/>
              <a:buFont typeface="Arial"/>
              <a:buNone/>
            </a:pPr>
            <a:r>
              <a:rPr lang="es-MX" sz="1800" dirty="0">
                <a:solidFill>
                  <a:schemeClr val="dk1"/>
                </a:solidFill>
              </a:rPr>
              <a:t>Como estudiantes universitarios hemos identificado las siguientes problemáticas:</a:t>
            </a:r>
          </a:p>
          <a:p>
            <a:pPr lvl="0" algn="just" rtl="0">
              <a:lnSpc>
                <a:spcPct val="150000"/>
              </a:lnSpc>
              <a:spcBef>
                <a:spcPts val="0"/>
              </a:spcBef>
              <a:buClr>
                <a:schemeClr val="dk1"/>
              </a:buClr>
              <a:buSzPct val="45833"/>
              <a:buFont typeface="Arial"/>
              <a:buNone/>
            </a:pPr>
            <a:r>
              <a:rPr lang="es-MX" sz="2400" b="1" dirty="0">
                <a:latin typeface="Cambria"/>
                <a:ea typeface="Cambria"/>
                <a:cs typeface="Cambria"/>
                <a:sym typeface="Cambria"/>
              </a:rPr>
              <a:t>-</a:t>
            </a:r>
            <a:r>
              <a:rPr lang="es-MX" sz="2400" dirty="0">
                <a:latin typeface="Cambria"/>
                <a:ea typeface="Cambria"/>
                <a:cs typeface="Cambria"/>
                <a:sym typeface="Cambria"/>
              </a:rPr>
              <a:t>Se ha perdido la bella tradición de utilizar los parques y zonas verdes para la recreación infantil.</a:t>
            </a:r>
            <a:br>
              <a:rPr lang="es-MX" sz="2400" dirty="0">
                <a:latin typeface="Cambria"/>
                <a:ea typeface="Cambria"/>
                <a:cs typeface="Cambria"/>
                <a:sym typeface="Cambria"/>
              </a:rPr>
            </a:br>
            <a:r>
              <a:rPr lang="es-MX" sz="2400" dirty="0">
                <a:latin typeface="Cambria"/>
                <a:ea typeface="Cambria"/>
                <a:cs typeface="Cambria"/>
                <a:sym typeface="Cambria"/>
              </a:rPr>
              <a:t>-Las familias no procuran las actividades al aire libre.</a:t>
            </a:r>
          </a:p>
          <a:p>
            <a:pPr lvl="0" algn="just" rtl="0">
              <a:lnSpc>
                <a:spcPct val="150000"/>
              </a:lnSpc>
              <a:spcBef>
                <a:spcPts val="0"/>
              </a:spcBef>
              <a:buClr>
                <a:schemeClr val="dk1"/>
              </a:buClr>
              <a:buSzPct val="45833"/>
              <a:buFont typeface="Arial"/>
              <a:buNone/>
            </a:pPr>
            <a:r>
              <a:rPr lang="es-MX" sz="2400" dirty="0">
                <a:latin typeface="Cambria"/>
                <a:ea typeface="Cambria"/>
                <a:cs typeface="Cambria"/>
                <a:sym typeface="Cambria"/>
              </a:rPr>
              <a:t>-No existe la cultura ni la preocupación por enseñar a los infantes acerca de la cultura de la legalidad; no por indiferencia ni rechazo, sino por desconocimiento del tema.</a:t>
            </a:r>
          </a:p>
          <a:p>
            <a:pPr marL="0" marR="0" lvl="0" indent="0" algn="l" rtl="0">
              <a:spcBef>
                <a:spcPts val="0"/>
              </a:spcBef>
              <a:buNone/>
            </a:pPr>
            <a:endParaRPr sz="2400" dirty="0">
              <a:latin typeface="Calibri"/>
              <a:ea typeface="Calibri"/>
              <a:cs typeface="Calibri"/>
              <a:sym typeface="Calibri"/>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Shape 118"/>
          <p:cNvSpPr txBox="1">
            <a:spLocks noGrp="1"/>
          </p:cNvSpPr>
          <p:nvPr>
            <p:ph type="ctrTitle"/>
          </p:nvPr>
        </p:nvSpPr>
        <p:spPr>
          <a:xfrm>
            <a:off x="1691680" y="548679"/>
            <a:ext cx="5188138" cy="461664"/>
          </a:xfrm>
          <a:prstGeom prst="rect">
            <a:avLst/>
          </a:prstGeom>
          <a:noFill/>
          <a:ln>
            <a:noFill/>
          </a:ln>
        </p:spPr>
        <p:txBody>
          <a:bodyPr lIns="91425" tIns="45700" rIns="91425" bIns="45700" anchor="b" anchorCtr="0">
            <a:noAutofit/>
          </a:bodyPr>
          <a:lstStyle/>
          <a:p>
            <a:pPr marL="0" marR="0" lvl="0" indent="0" algn="ctr" rtl="0">
              <a:spcBef>
                <a:spcPts val="0"/>
              </a:spcBef>
              <a:buClr>
                <a:srgbClr val="7F7F7F"/>
              </a:buClr>
              <a:buSzPct val="25000"/>
              <a:buFont typeface="Helvetica Neue"/>
              <a:buNone/>
            </a:pPr>
            <a:r>
              <a:rPr lang="es-MX" sz="2400" b="0" i="0" u="none" strike="noStrike" cap="none" baseline="0" dirty="0">
                <a:solidFill>
                  <a:srgbClr val="7F7F7F"/>
                </a:solidFill>
                <a:latin typeface="Helvetica Neue"/>
                <a:ea typeface="Helvetica Neue"/>
                <a:cs typeface="Helvetica Neue"/>
                <a:sym typeface="Helvetica Neue"/>
              </a:rPr>
              <a:t>Delimitación Geográfica</a:t>
            </a:r>
          </a:p>
        </p:txBody>
      </p:sp>
      <p:pic>
        <p:nvPicPr>
          <p:cNvPr id="120" name="Shape 120"/>
          <p:cNvPicPr preferRelativeResize="0"/>
          <p:nvPr/>
        </p:nvPicPr>
        <p:blipFill rotWithShape="1">
          <a:blip r:embed="rId3">
            <a:alphaModFix/>
          </a:blip>
          <a:srcRect/>
          <a:stretch/>
        </p:blipFill>
        <p:spPr>
          <a:xfrm>
            <a:off x="323528" y="1412775"/>
            <a:ext cx="7884367" cy="5075324"/>
          </a:xfrm>
          <a:prstGeom prst="rect">
            <a:avLst/>
          </a:prstGeom>
          <a:noFill/>
          <a:ln>
            <a:noFill/>
          </a:ln>
        </p:spPr>
      </p:pic>
      <p:pic>
        <p:nvPicPr>
          <p:cNvPr id="119" name="Shape 119"/>
          <p:cNvPicPr preferRelativeResize="0"/>
          <p:nvPr/>
        </p:nvPicPr>
        <p:blipFill rotWithShape="1">
          <a:blip r:embed="rId4">
            <a:alphaModFix/>
          </a:blip>
          <a:srcRect/>
          <a:stretch/>
        </p:blipFill>
        <p:spPr>
          <a:xfrm>
            <a:off x="26234" y="18594"/>
            <a:ext cx="971600" cy="1394182"/>
          </a:xfrm>
          <a:prstGeom prst="rect">
            <a:avLst/>
          </a:prstGeom>
          <a:noFill/>
          <a:ln>
            <a:noFill/>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Shape 126"/>
          <p:cNvSpPr txBox="1">
            <a:spLocks noGrp="1"/>
          </p:cNvSpPr>
          <p:nvPr>
            <p:ph type="ctrTitle"/>
          </p:nvPr>
        </p:nvSpPr>
        <p:spPr>
          <a:xfrm>
            <a:off x="1691680" y="548679"/>
            <a:ext cx="5188138" cy="461664"/>
          </a:xfrm>
          <a:prstGeom prst="rect">
            <a:avLst/>
          </a:prstGeom>
          <a:noFill/>
          <a:ln>
            <a:noFill/>
          </a:ln>
        </p:spPr>
        <p:txBody>
          <a:bodyPr lIns="91425" tIns="45700" rIns="91425" bIns="45700" anchor="b" anchorCtr="0">
            <a:noAutofit/>
          </a:bodyPr>
          <a:lstStyle/>
          <a:p>
            <a:pPr marL="0" marR="0" lvl="0" indent="0" algn="ctr" rtl="0">
              <a:spcBef>
                <a:spcPts val="0"/>
              </a:spcBef>
              <a:buClr>
                <a:srgbClr val="7F7F7F"/>
              </a:buClr>
              <a:buSzPct val="25000"/>
              <a:buFont typeface="Helvetica Neue"/>
              <a:buNone/>
            </a:pPr>
            <a:r>
              <a:rPr lang="es-MX" sz="2400" b="0" i="0" u="none" strike="noStrike" cap="none" baseline="0" dirty="0">
                <a:solidFill>
                  <a:srgbClr val="7F7F7F"/>
                </a:solidFill>
                <a:latin typeface="Helvetica Neue"/>
                <a:ea typeface="Helvetica Neue"/>
                <a:cs typeface="Helvetica Neue"/>
                <a:sym typeface="Helvetica Neue"/>
              </a:rPr>
              <a:t>Evidencias Fotográficas</a:t>
            </a:r>
          </a:p>
        </p:txBody>
      </p:sp>
      <p:pic>
        <p:nvPicPr>
          <p:cNvPr id="127" name="Shape 127"/>
          <p:cNvPicPr preferRelativeResize="0"/>
          <p:nvPr/>
        </p:nvPicPr>
        <p:blipFill rotWithShape="1">
          <a:blip r:embed="rId3">
            <a:alphaModFix/>
          </a:blip>
          <a:srcRect/>
          <a:stretch/>
        </p:blipFill>
        <p:spPr>
          <a:xfrm>
            <a:off x="39623" y="0"/>
            <a:ext cx="1508041" cy="1728191"/>
          </a:xfrm>
          <a:prstGeom prst="rect">
            <a:avLst/>
          </a:prstGeom>
          <a:noFill/>
          <a:ln>
            <a:noFill/>
          </a:ln>
        </p:spPr>
      </p:pic>
      <p:pic>
        <p:nvPicPr>
          <p:cNvPr id="128" name="Shape 128"/>
          <p:cNvPicPr preferRelativeResize="0"/>
          <p:nvPr/>
        </p:nvPicPr>
        <p:blipFill rotWithShape="1">
          <a:blip r:embed="rId4">
            <a:alphaModFix/>
          </a:blip>
          <a:srcRect/>
          <a:stretch/>
        </p:blipFill>
        <p:spPr>
          <a:xfrm>
            <a:off x="395536" y="1124744"/>
            <a:ext cx="7959820" cy="5306547"/>
          </a:xfrm>
          <a:prstGeom prst="rect">
            <a:avLst/>
          </a:prstGeom>
          <a:noFill/>
          <a:ln>
            <a:noFill/>
          </a:ln>
        </p:spPr>
      </p:pic>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pic>
        <p:nvPicPr>
          <p:cNvPr id="134" name="Shape 134"/>
          <p:cNvPicPr preferRelativeResize="0"/>
          <p:nvPr/>
        </p:nvPicPr>
        <p:blipFill rotWithShape="1">
          <a:blip r:embed="rId3">
            <a:alphaModFix amt="39000"/>
          </a:blip>
          <a:srcRect r="5479" b="15288"/>
          <a:stretch/>
        </p:blipFill>
        <p:spPr>
          <a:xfrm>
            <a:off x="323528" y="2885353"/>
            <a:ext cx="7596335" cy="3969609"/>
          </a:xfrm>
          <a:prstGeom prst="rect">
            <a:avLst/>
          </a:prstGeom>
          <a:noFill/>
          <a:ln>
            <a:noFill/>
          </a:ln>
        </p:spPr>
      </p:pic>
      <p:pic>
        <p:nvPicPr>
          <p:cNvPr id="135" name="Shape 135"/>
          <p:cNvPicPr preferRelativeResize="0"/>
          <p:nvPr/>
        </p:nvPicPr>
        <p:blipFill rotWithShape="1">
          <a:blip r:embed="rId4">
            <a:alphaModFix/>
          </a:blip>
          <a:srcRect/>
          <a:stretch/>
        </p:blipFill>
        <p:spPr>
          <a:xfrm>
            <a:off x="39623" y="0"/>
            <a:ext cx="1508041" cy="1728191"/>
          </a:xfrm>
          <a:prstGeom prst="rect">
            <a:avLst/>
          </a:prstGeom>
          <a:noFill/>
          <a:ln>
            <a:noFill/>
          </a:ln>
        </p:spPr>
      </p:pic>
      <p:sp>
        <p:nvSpPr>
          <p:cNvPr id="136" name="Shape 136"/>
          <p:cNvSpPr txBox="1"/>
          <p:nvPr/>
        </p:nvSpPr>
        <p:spPr>
          <a:xfrm>
            <a:off x="1807171" y="633269"/>
            <a:ext cx="5188200" cy="461699"/>
          </a:xfrm>
          <a:prstGeom prst="rect">
            <a:avLst/>
          </a:prstGeom>
          <a:noFill/>
          <a:ln>
            <a:noFill/>
          </a:ln>
        </p:spPr>
        <p:txBody>
          <a:bodyPr lIns="91425" tIns="45700" rIns="91425" bIns="45700" anchor="b" anchorCtr="0">
            <a:noAutofit/>
          </a:bodyPr>
          <a:lstStyle/>
          <a:p>
            <a:pPr marL="0" marR="0" lvl="0" indent="0" algn="ctr" rtl="0">
              <a:spcBef>
                <a:spcPts val="0"/>
              </a:spcBef>
              <a:buClr>
                <a:srgbClr val="C00000"/>
              </a:buClr>
              <a:buSzPct val="25000"/>
              <a:buFont typeface="Helvetica Neue"/>
              <a:buNone/>
            </a:pPr>
            <a:r>
              <a:rPr lang="es-MX" sz="2400" b="0" i="0" u="none" strike="noStrike" cap="none" baseline="0" dirty="0">
                <a:solidFill>
                  <a:srgbClr val="C00000"/>
                </a:solidFill>
                <a:latin typeface="Helvetica Neue"/>
                <a:ea typeface="Helvetica Neue"/>
                <a:cs typeface="Helvetica Neue"/>
                <a:sym typeface="Helvetica Neue"/>
              </a:rPr>
              <a:t>Objetivo del pr</a:t>
            </a:r>
            <a:r>
              <a:rPr lang="es-MX" sz="2400" dirty="0">
                <a:solidFill>
                  <a:srgbClr val="C00000"/>
                </a:solidFill>
                <a:latin typeface="Helvetica Neue"/>
                <a:ea typeface="Helvetica Neue"/>
                <a:cs typeface="Helvetica Neue"/>
                <a:sym typeface="Helvetica Neue"/>
              </a:rPr>
              <a:t>oy</a:t>
            </a:r>
            <a:r>
              <a:rPr lang="es-MX" sz="2400" b="0" i="0" u="none" strike="noStrike" cap="none" baseline="0" dirty="0">
                <a:solidFill>
                  <a:srgbClr val="C00000"/>
                </a:solidFill>
                <a:latin typeface="Helvetica Neue"/>
                <a:ea typeface="Helvetica Neue"/>
                <a:cs typeface="Helvetica Neue"/>
                <a:sym typeface="Helvetica Neue"/>
              </a:rPr>
              <a:t>ecto.</a:t>
            </a:r>
          </a:p>
        </p:txBody>
      </p:sp>
      <p:sp>
        <p:nvSpPr>
          <p:cNvPr id="137" name="Shape 137"/>
          <p:cNvSpPr txBox="1"/>
          <p:nvPr/>
        </p:nvSpPr>
        <p:spPr>
          <a:xfrm>
            <a:off x="898249" y="1557091"/>
            <a:ext cx="6842099" cy="4127700"/>
          </a:xfrm>
          <a:prstGeom prst="rect">
            <a:avLst/>
          </a:prstGeom>
          <a:noFill/>
          <a:ln>
            <a:noFill/>
          </a:ln>
        </p:spPr>
        <p:txBody>
          <a:bodyPr lIns="91425" tIns="45700" rIns="91425" bIns="45700" anchor="t" anchorCtr="0">
            <a:noAutofit/>
          </a:bodyPr>
          <a:lstStyle/>
          <a:p>
            <a:pPr lvl="0" algn="just" rtl="0">
              <a:lnSpc>
                <a:spcPct val="150000"/>
              </a:lnSpc>
              <a:spcBef>
                <a:spcPts val="0"/>
              </a:spcBef>
              <a:buClr>
                <a:schemeClr val="dk1"/>
              </a:buClr>
              <a:buSzPct val="61111"/>
              <a:buFont typeface="Arial"/>
              <a:buNone/>
            </a:pPr>
            <a:r>
              <a:rPr lang="es-MX" sz="1800" dirty="0">
                <a:solidFill>
                  <a:schemeClr val="dk1"/>
                </a:solidFill>
              </a:rPr>
              <a:t>El proyecto maneja dos ejes principales en la definición de sus objetivos; el primero enfocado a las actividades relacionadas con los juegos tradicionales y al aire libre, dando paso así a la segunda área de acción, relacionada con el aprendizaje interactivo y dinámico de la cultura de la legalidad por medio de los juegos ya mencionados.</a:t>
            </a:r>
          </a:p>
          <a:p>
            <a:pPr lvl="0" algn="just" rtl="0">
              <a:lnSpc>
                <a:spcPct val="150000"/>
              </a:lnSpc>
              <a:spcBef>
                <a:spcPts val="0"/>
              </a:spcBef>
              <a:buClr>
                <a:schemeClr val="dk1"/>
              </a:buClr>
              <a:buSzPct val="55000"/>
              <a:buFont typeface="Arial"/>
              <a:buNone/>
            </a:pPr>
            <a:r>
              <a:rPr lang="es-MX" sz="2000" b="1" dirty="0">
                <a:solidFill>
                  <a:schemeClr val="dk1"/>
                </a:solidFill>
              </a:rPr>
              <a:t>1.Despertar en los niños el interés por los juegos tradicionales mexicanos. </a:t>
            </a:r>
          </a:p>
          <a:p>
            <a:pPr lvl="0" algn="just" rtl="0">
              <a:lnSpc>
                <a:spcPct val="150000"/>
              </a:lnSpc>
              <a:spcBef>
                <a:spcPts val="0"/>
              </a:spcBef>
              <a:buClr>
                <a:schemeClr val="dk1"/>
              </a:buClr>
              <a:buFont typeface="Arial"/>
              <a:buNone/>
            </a:pPr>
            <a:endParaRPr sz="2000" b="1" dirty="0">
              <a:solidFill>
                <a:schemeClr val="dk1"/>
              </a:solidFill>
            </a:endParaRPr>
          </a:p>
          <a:p>
            <a:pPr lvl="0" algn="just" rtl="0">
              <a:lnSpc>
                <a:spcPct val="150000"/>
              </a:lnSpc>
              <a:spcBef>
                <a:spcPts val="0"/>
              </a:spcBef>
              <a:buClr>
                <a:schemeClr val="dk1"/>
              </a:buClr>
              <a:buSzPct val="55000"/>
              <a:buFont typeface="Arial"/>
              <a:buNone/>
            </a:pPr>
            <a:r>
              <a:rPr lang="es-MX" sz="2000" b="1" dirty="0">
                <a:solidFill>
                  <a:schemeClr val="dk1"/>
                </a:solidFill>
              </a:rPr>
              <a:t>2.Aportar a las familias la oportunidad de aprender y aplicar la cultura de la legalidad juntos.</a:t>
            </a:r>
          </a:p>
          <a:p>
            <a:pPr lvl="0" algn="just" rtl="0">
              <a:lnSpc>
                <a:spcPct val="150000"/>
              </a:lnSpc>
              <a:spcBef>
                <a:spcPts val="0"/>
              </a:spcBef>
              <a:buClr>
                <a:schemeClr val="dk1"/>
              </a:buClr>
              <a:buFont typeface="Arial"/>
              <a:buNone/>
            </a:pPr>
            <a:endParaRPr sz="2000" dirty="0">
              <a:solidFill>
                <a:schemeClr val="dk1"/>
              </a:solidFill>
            </a:endParaRPr>
          </a:p>
          <a:p>
            <a:pPr marL="0" marR="0" lvl="0" indent="0" algn="ctr" rtl="0">
              <a:spcBef>
                <a:spcPts val="0"/>
              </a:spcBef>
              <a:buNone/>
            </a:pPr>
            <a:endParaRPr sz="2400" dirty="0">
              <a:solidFill>
                <a:schemeClr val="dk1"/>
              </a:solidFill>
              <a:latin typeface="Calibri"/>
              <a:ea typeface="Calibri"/>
              <a:cs typeface="Calibri"/>
              <a:sym typeface="Calibri"/>
            </a:endParaRP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Shape 143"/>
          <p:cNvSpPr txBox="1">
            <a:spLocks noGrp="1"/>
          </p:cNvSpPr>
          <p:nvPr>
            <p:ph type="subTitle" idx="1"/>
          </p:nvPr>
        </p:nvSpPr>
        <p:spPr>
          <a:xfrm>
            <a:off x="400650" y="2533100"/>
            <a:ext cx="7683599" cy="3284099"/>
          </a:xfrm>
          <a:prstGeom prst="rect">
            <a:avLst/>
          </a:prstGeom>
        </p:spPr>
        <p:txBody>
          <a:bodyPr lIns="91425" tIns="91425" rIns="91425" bIns="91425" anchor="t" anchorCtr="0">
            <a:noAutofit/>
          </a:bodyPr>
          <a:lstStyle/>
          <a:p>
            <a:pPr marL="457200" lvl="0" indent="0" algn="just">
              <a:lnSpc>
                <a:spcPct val="150000"/>
              </a:lnSpc>
              <a:spcBef>
                <a:spcPts val="0"/>
              </a:spcBef>
              <a:buClr>
                <a:schemeClr val="dk1"/>
              </a:buClr>
              <a:buSzPct val="45833"/>
              <a:buFont typeface="Arial"/>
              <a:buNone/>
            </a:pPr>
            <a:r>
              <a:rPr lang="es-MX" sz="2400" dirty="0">
                <a:solidFill>
                  <a:schemeClr val="dk1"/>
                </a:solidFill>
                <a:latin typeface="Arial"/>
                <a:ea typeface="Arial"/>
                <a:cs typeface="Arial"/>
                <a:sym typeface="Arial"/>
              </a:rPr>
              <a:t>Las metas establecidas han sido previamente delimitadas tomando como base la búsqueda de la unión familiar, el apoyo de los universitarios para con la comunidad en la ardua tarea de preservar las tradiciones mexicanas y la implementación del programa de cultura de la legalidad de una forma dinámica.</a:t>
            </a:r>
          </a:p>
        </p:txBody>
      </p:sp>
      <p:pic>
        <p:nvPicPr>
          <p:cNvPr id="144" name="Shape 144"/>
          <p:cNvPicPr preferRelativeResize="0"/>
          <p:nvPr/>
        </p:nvPicPr>
        <p:blipFill rotWithShape="1">
          <a:blip r:embed="rId3">
            <a:alphaModFix/>
          </a:blip>
          <a:srcRect/>
          <a:stretch/>
        </p:blipFill>
        <p:spPr>
          <a:xfrm>
            <a:off x="3575548" y="99825"/>
            <a:ext cx="1508099" cy="1728299"/>
          </a:xfrm>
          <a:prstGeom prst="rect">
            <a:avLst/>
          </a:prstGeom>
          <a:noFill/>
          <a:ln>
            <a:noFill/>
          </a:ln>
        </p:spPr>
      </p:pic>
      <p:sp>
        <p:nvSpPr>
          <p:cNvPr id="145" name="Shape 145"/>
          <p:cNvSpPr txBox="1"/>
          <p:nvPr/>
        </p:nvSpPr>
        <p:spPr>
          <a:xfrm>
            <a:off x="1735505" y="1713379"/>
            <a:ext cx="5188200" cy="461699"/>
          </a:xfrm>
          <a:prstGeom prst="rect">
            <a:avLst/>
          </a:prstGeom>
          <a:noFill/>
          <a:ln>
            <a:noFill/>
          </a:ln>
        </p:spPr>
        <p:txBody>
          <a:bodyPr lIns="91425" tIns="45700" rIns="91425" bIns="45700" anchor="b" anchorCtr="0">
            <a:noAutofit/>
          </a:bodyPr>
          <a:lstStyle/>
          <a:p>
            <a:pPr marL="0" marR="0" lvl="0" indent="0" algn="ctr" rtl="0">
              <a:spcBef>
                <a:spcPts val="0"/>
              </a:spcBef>
              <a:buClr>
                <a:srgbClr val="C00000"/>
              </a:buClr>
              <a:buSzPct val="25000"/>
              <a:buFont typeface="Helvetica Neue"/>
              <a:buNone/>
            </a:pPr>
            <a:r>
              <a:rPr lang="es-MX" sz="2400" b="0" i="0" u="none" strike="noStrike" cap="none" baseline="0" dirty="0">
                <a:solidFill>
                  <a:srgbClr val="C00000"/>
                </a:solidFill>
                <a:latin typeface="Helvetica Neue"/>
                <a:ea typeface="Helvetica Neue"/>
                <a:cs typeface="Helvetica Neue"/>
                <a:sym typeface="Helvetica Neue"/>
              </a:rPr>
              <a:t>Metas</a:t>
            </a:r>
            <a:r>
              <a:rPr lang="es-MX" sz="2400" dirty="0">
                <a:solidFill>
                  <a:srgbClr val="C00000"/>
                </a:solidFill>
                <a:latin typeface="Helvetica Neue"/>
                <a:ea typeface="Helvetica Neue"/>
                <a:cs typeface="Helvetica Neue"/>
                <a:sym typeface="Helvetica Neue"/>
              </a:rPr>
              <a:t>.</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Shape 151"/>
          <p:cNvPicPr preferRelativeResize="0"/>
          <p:nvPr/>
        </p:nvPicPr>
        <p:blipFill rotWithShape="1">
          <a:blip r:embed="rId3">
            <a:alphaModFix/>
          </a:blip>
          <a:srcRect/>
          <a:stretch/>
        </p:blipFill>
        <p:spPr>
          <a:xfrm>
            <a:off x="39623" y="0"/>
            <a:ext cx="1508041" cy="1728191"/>
          </a:xfrm>
          <a:prstGeom prst="rect">
            <a:avLst/>
          </a:prstGeom>
          <a:noFill/>
          <a:ln>
            <a:noFill/>
          </a:ln>
        </p:spPr>
      </p:pic>
      <p:sp>
        <p:nvSpPr>
          <p:cNvPr id="152" name="Shape 152"/>
          <p:cNvSpPr txBox="1"/>
          <p:nvPr/>
        </p:nvSpPr>
        <p:spPr>
          <a:xfrm>
            <a:off x="1844080" y="701079"/>
            <a:ext cx="5188138" cy="461664"/>
          </a:xfrm>
          <a:prstGeom prst="rect">
            <a:avLst/>
          </a:prstGeom>
          <a:noFill/>
          <a:ln>
            <a:noFill/>
          </a:ln>
        </p:spPr>
        <p:txBody>
          <a:bodyPr lIns="91425" tIns="45700" rIns="91425" bIns="45700" anchor="b" anchorCtr="0">
            <a:noAutofit/>
          </a:bodyPr>
          <a:lstStyle/>
          <a:p>
            <a:pPr marL="0" marR="0" lvl="0" indent="0" algn="ctr" rtl="0">
              <a:spcBef>
                <a:spcPts val="0"/>
              </a:spcBef>
              <a:buClr>
                <a:srgbClr val="C00000"/>
              </a:buClr>
              <a:buSzPct val="25000"/>
              <a:buFont typeface="Helvetica Neue"/>
              <a:buNone/>
            </a:pPr>
            <a:r>
              <a:rPr lang="es-MX" sz="3000" b="0" i="0" u="none" strike="noStrike" cap="none" baseline="0" dirty="0">
                <a:solidFill>
                  <a:srgbClr val="C00000"/>
                </a:solidFill>
                <a:latin typeface="Helvetica Neue"/>
                <a:ea typeface="Helvetica Neue"/>
                <a:cs typeface="Helvetica Neue"/>
                <a:sym typeface="Helvetica Neue"/>
              </a:rPr>
              <a:t>Metas</a:t>
            </a:r>
            <a:r>
              <a:rPr lang="es-MX" sz="3000" dirty="0">
                <a:solidFill>
                  <a:srgbClr val="C00000"/>
                </a:solidFill>
                <a:latin typeface="Helvetica Neue"/>
                <a:ea typeface="Helvetica Neue"/>
                <a:cs typeface="Helvetica Neue"/>
                <a:sym typeface="Helvetica Neue"/>
              </a:rPr>
              <a:t>.</a:t>
            </a:r>
          </a:p>
        </p:txBody>
      </p:sp>
      <p:sp>
        <p:nvSpPr>
          <p:cNvPr id="153" name="Shape 153"/>
          <p:cNvSpPr txBox="1"/>
          <p:nvPr/>
        </p:nvSpPr>
        <p:spPr>
          <a:xfrm>
            <a:off x="801700" y="1162756"/>
            <a:ext cx="7272899" cy="3539400"/>
          </a:xfrm>
          <a:prstGeom prst="rect">
            <a:avLst/>
          </a:prstGeom>
          <a:noFill/>
          <a:ln>
            <a:noFill/>
          </a:ln>
        </p:spPr>
        <p:txBody>
          <a:bodyPr lIns="91425" tIns="45700" rIns="91425" bIns="45700" anchor="t" anchorCtr="0">
            <a:noAutofit/>
          </a:bodyPr>
          <a:lstStyle/>
          <a:p>
            <a:pPr marL="0" lvl="0" indent="0" algn="just" rtl="0">
              <a:lnSpc>
                <a:spcPct val="150000"/>
              </a:lnSpc>
              <a:spcBef>
                <a:spcPts val="0"/>
              </a:spcBef>
              <a:buNone/>
            </a:pPr>
            <a:endParaRPr sz="1600" dirty="0">
              <a:solidFill>
                <a:schemeClr val="dk1"/>
              </a:solidFill>
              <a:latin typeface="Calibri"/>
              <a:ea typeface="Calibri"/>
              <a:cs typeface="Calibri"/>
              <a:sym typeface="Calibri"/>
            </a:endParaRPr>
          </a:p>
          <a:p>
            <a:pPr marL="742950" marR="0" lvl="1" indent="-317500" algn="l" rtl="0">
              <a:spcBef>
                <a:spcPts val="0"/>
              </a:spcBef>
              <a:buClr>
                <a:schemeClr val="dk1"/>
              </a:buClr>
              <a:buSzPct val="100000"/>
              <a:buFont typeface="Arial"/>
              <a:buChar char="•"/>
            </a:pPr>
            <a:r>
              <a:rPr lang="es-MX" sz="2500" i="0" u="none" strike="noStrike" cap="none" baseline="0" dirty="0">
                <a:solidFill>
                  <a:schemeClr val="dk1"/>
                </a:solidFill>
                <a:latin typeface="Calibri"/>
                <a:ea typeface="Calibri"/>
                <a:cs typeface="Calibri"/>
                <a:sym typeface="Calibri"/>
              </a:rPr>
              <a:t>Unir a las familias en una actividad de provecho.</a:t>
            </a:r>
          </a:p>
          <a:p>
            <a:pPr marL="742950" marR="0" lvl="1" indent="-317500" algn="l" rtl="0">
              <a:spcBef>
                <a:spcPts val="0"/>
              </a:spcBef>
              <a:buClr>
                <a:schemeClr val="dk1"/>
              </a:buClr>
              <a:buSzPct val="100000"/>
              <a:buFont typeface="Arial"/>
              <a:buChar char="•"/>
            </a:pPr>
            <a:r>
              <a:rPr lang="es-MX" sz="2500" i="0" u="none" strike="noStrike" cap="none" baseline="0" dirty="0">
                <a:solidFill>
                  <a:schemeClr val="dk1"/>
                </a:solidFill>
                <a:latin typeface="Calibri"/>
                <a:ea typeface="Calibri"/>
                <a:cs typeface="Calibri"/>
                <a:sym typeface="Calibri"/>
              </a:rPr>
              <a:t>Aprovechar las hermosas áreas verdes con las que nuestra ciudad ya cuenta.</a:t>
            </a:r>
          </a:p>
          <a:p>
            <a:pPr marL="742950" marR="0" lvl="1" indent="-317500" algn="l" rtl="0">
              <a:spcBef>
                <a:spcPts val="0"/>
              </a:spcBef>
              <a:buClr>
                <a:schemeClr val="dk1"/>
              </a:buClr>
              <a:buSzPct val="100000"/>
              <a:buFont typeface="Arial"/>
              <a:buChar char="•"/>
            </a:pPr>
            <a:r>
              <a:rPr lang="es-MX" sz="2500" i="0" u="none" strike="noStrike" cap="none" baseline="0" dirty="0">
                <a:solidFill>
                  <a:schemeClr val="dk1"/>
                </a:solidFill>
                <a:latin typeface="Calibri"/>
                <a:ea typeface="Calibri"/>
                <a:cs typeface="Calibri"/>
                <a:sym typeface="Calibri"/>
              </a:rPr>
              <a:t>Incitar a los niños desde temprana edad a regir su vida con valores como el respeto, la solidaridad y la familia.</a:t>
            </a:r>
          </a:p>
          <a:p>
            <a:pPr marL="742950" marR="0" lvl="1" indent="-317500" algn="l" rtl="0">
              <a:spcBef>
                <a:spcPts val="0"/>
              </a:spcBef>
              <a:buClr>
                <a:schemeClr val="dk1"/>
              </a:buClr>
              <a:buSzPct val="100000"/>
              <a:buFont typeface="Arial"/>
              <a:buChar char="•"/>
            </a:pPr>
            <a:r>
              <a:rPr lang="es-MX" sz="2500" i="0" u="none" strike="noStrike" cap="none" baseline="0" dirty="0">
                <a:solidFill>
                  <a:schemeClr val="dk1"/>
                </a:solidFill>
                <a:latin typeface="Calibri"/>
                <a:ea typeface="Calibri"/>
                <a:cs typeface="Calibri"/>
                <a:sym typeface="Calibri"/>
              </a:rPr>
              <a:t>Brindar a los padres de familia un espacio para convivir con sus hijos, compartiendo tiempo de calidad y aprendiendo juntos.</a:t>
            </a:r>
          </a:p>
          <a:p>
            <a:pPr marL="742950" marR="0" lvl="1" indent="-317500" algn="l" rtl="0">
              <a:spcBef>
                <a:spcPts val="0"/>
              </a:spcBef>
              <a:buClr>
                <a:schemeClr val="dk1"/>
              </a:buClr>
              <a:buSzPct val="100000"/>
              <a:buFont typeface="Arial"/>
              <a:buChar char="•"/>
            </a:pPr>
            <a:r>
              <a:rPr lang="es-MX" sz="2500" i="0" u="none" strike="noStrike" cap="none" baseline="0" dirty="0">
                <a:solidFill>
                  <a:schemeClr val="dk1"/>
                </a:solidFill>
                <a:latin typeface="Calibri"/>
                <a:ea typeface="Calibri"/>
                <a:cs typeface="Calibri"/>
                <a:sym typeface="Calibri"/>
              </a:rPr>
              <a:t>Incrementar la conciencia social, mediante la convivencia de vecinos y amigos.</a:t>
            </a:r>
          </a:p>
          <a:p>
            <a:pPr marL="0" marR="0" lvl="0" indent="0" algn="ctr" rtl="0">
              <a:spcBef>
                <a:spcPts val="0"/>
              </a:spcBef>
              <a:buNone/>
            </a:pPr>
            <a:endParaRPr sz="2400" b="0" i="0" u="none" strike="noStrike" cap="none" baseline="0" dirty="0">
              <a:solidFill>
                <a:schemeClr val="dk1"/>
              </a:solidFill>
              <a:latin typeface="Arial"/>
              <a:ea typeface="Arial"/>
              <a:cs typeface="Arial"/>
              <a:sym typeface="Arial"/>
            </a:endParaRP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59" name="Shape 159"/>
          <p:cNvPicPr preferRelativeResize="0"/>
          <p:nvPr/>
        </p:nvPicPr>
        <p:blipFill rotWithShape="1">
          <a:blip r:embed="rId3">
            <a:alphaModFix/>
          </a:blip>
          <a:srcRect/>
          <a:stretch/>
        </p:blipFill>
        <p:spPr>
          <a:xfrm>
            <a:off x="39623" y="0"/>
            <a:ext cx="1508041" cy="1728191"/>
          </a:xfrm>
          <a:prstGeom prst="rect">
            <a:avLst/>
          </a:prstGeom>
          <a:noFill/>
          <a:ln>
            <a:noFill/>
          </a:ln>
        </p:spPr>
      </p:pic>
      <p:sp>
        <p:nvSpPr>
          <p:cNvPr id="160" name="Shape 160"/>
          <p:cNvSpPr txBox="1"/>
          <p:nvPr/>
        </p:nvSpPr>
        <p:spPr>
          <a:xfrm>
            <a:off x="1844080" y="701079"/>
            <a:ext cx="5188138" cy="461664"/>
          </a:xfrm>
          <a:prstGeom prst="rect">
            <a:avLst/>
          </a:prstGeom>
          <a:noFill/>
          <a:ln>
            <a:noFill/>
          </a:ln>
        </p:spPr>
        <p:txBody>
          <a:bodyPr lIns="91425" tIns="45700" rIns="91425" bIns="45700" anchor="b" anchorCtr="0">
            <a:noAutofit/>
          </a:bodyPr>
          <a:lstStyle/>
          <a:p>
            <a:pPr marL="0" marR="0" lvl="0" indent="0" algn="ctr" rtl="0">
              <a:spcBef>
                <a:spcPts val="0"/>
              </a:spcBef>
              <a:buClr>
                <a:srgbClr val="C00000"/>
              </a:buClr>
              <a:buSzPct val="25000"/>
              <a:buFont typeface="Helvetica Neue"/>
              <a:buNone/>
            </a:pPr>
            <a:r>
              <a:rPr lang="es-MX" sz="2400" b="0" i="0" u="none" strike="noStrike" cap="none" baseline="0" dirty="0">
                <a:solidFill>
                  <a:srgbClr val="C00000"/>
                </a:solidFill>
                <a:latin typeface="Helvetica Neue"/>
                <a:ea typeface="Helvetica Neue"/>
                <a:cs typeface="Helvetica Neue"/>
                <a:sym typeface="Helvetica Neue"/>
              </a:rPr>
              <a:t>Destinatarios</a:t>
            </a:r>
          </a:p>
        </p:txBody>
      </p:sp>
      <p:sp>
        <p:nvSpPr>
          <p:cNvPr id="161" name="Shape 161"/>
          <p:cNvSpPr txBox="1"/>
          <p:nvPr/>
        </p:nvSpPr>
        <p:spPr>
          <a:xfrm>
            <a:off x="1460462" y="1225276"/>
            <a:ext cx="8424900" cy="1323300"/>
          </a:xfrm>
          <a:prstGeom prst="rect">
            <a:avLst/>
          </a:prstGeom>
          <a:noFill/>
          <a:ln>
            <a:noFill/>
          </a:ln>
        </p:spPr>
        <p:txBody>
          <a:bodyPr lIns="91425" tIns="45700" rIns="91425" bIns="45700" anchor="t" anchorCtr="0">
            <a:noAutofit/>
          </a:bodyPr>
          <a:lstStyle/>
          <a:p>
            <a:pPr lvl="0" algn="just" rtl="0">
              <a:lnSpc>
                <a:spcPct val="150000"/>
              </a:lnSpc>
              <a:spcBef>
                <a:spcPts val="0"/>
              </a:spcBef>
              <a:buClr>
                <a:schemeClr val="dk1"/>
              </a:buClr>
              <a:buSzPct val="61111"/>
              <a:buFont typeface="Arial"/>
              <a:buNone/>
            </a:pPr>
            <a:r>
              <a:rPr lang="es-MX" sz="1800" dirty="0">
                <a:solidFill>
                  <a:schemeClr val="dk1"/>
                </a:solidFill>
              </a:rPr>
              <a:t>El proyecto ha sido creado con la finalidad de que participen:</a:t>
            </a:r>
          </a:p>
          <a:p>
            <a:pPr marL="914400" lvl="1" indent="-342900" algn="just" rtl="0">
              <a:lnSpc>
                <a:spcPct val="150000"/>
              </a:lnSpc>
              <a:spcBef>
                <a:spcPts val="0"/>
              </a:spcBef>
              <a:buClr>
                <a:schemeClr val="dk1"/>
              </a:buClr>
              <a:buSzPct val="100000"/>
              <a:buChar char="●"/>
            </a:pPr>
            <a:r>
              <a:rPr lang="es-MX" sz="1800" b="1" dirty="0">
                <a:solidFill>
                  <a:schemeClr val="dk1"/>
                </a:solidFill>
              </a:rPr>
              <a:t>Niños, niñas y adolescentes de cualquier edad.</a:t>
            </a:r>
          </a:p>
          <a:p>
            <a:pPr marL="914400" lvl="1" indent="-342900" algn="just" rtl="0">
              <a:lnSpc>
                <a:spcPct val="150000"/>
              </a:lnSpc>
              <a:spcBef>
                <a:spcPts val="0"/>
              </a:spcBef>
              <a:buClr>
                <a:schemeClr val="dk1"/>
              </a:buClr>
              <a:buSzPct val="100000"/>
              <a:buChar char="●"/>
            </a:pPr>
            <a:r>
              <a:rPr lang="es-MX" sz="1800" b="1" dirty="0">
                <a:solidFill>
                  <a:schemeClr val="dk1"/>
                </a:solidFill>
              </a:rPr>
              <a:t>Padres de familia.</a:t>
            </a:r>
          </a:p>
          <a:p>
            <a:pPr marL="0" marR="0" lvl="1" indent="0" algn="l" rtl="0">
              <a:spcBef>
                <a:spcPts val="0"/>
              </a:spcBef>
              <a:buNone/>
            </a:pPr>
            <a:endParaRPr sz="2800" dirty="0">
              <a:solidFill>
                <a:schemeClr val="dk1"/>
              </a:solidFill>
              <a:latin typeface="Calibri"/>
              <a:ea typeface="Calibri"/>
              <a:cs typeface="Calibri"/>
              <a:sym typeface="Calibri"/>
            </a:endParaRPr>
          </a:p>
          <a:p>
            <a:pPr marL="0" marR="0" lvl="0" indent="0" algn="ctr" rtl="0">
              <a:spcBef>
                <a:spcPts val="0"/>
              </a:spcBef>
              <a:buNone/>
            </a:pPr>
            <a:endParaRPr sz="2400" b="0" i="0" u="none" strike="noStrike" cap="none" baseline="0" dirty="0">
              <a:solidFill>
                <a:schemeClr val="dk1"/>
              </a:solidFill>
              <a:latin typeface="Arial"/>
              <a:ea typeface="Arial"/>
              <a:cs typeface="Arial"/>
              <a:sym typeface="Arial"/>
            </a:endParaRPr>
          </a:p>
        </p:txBody>
      </p:sp>
      <p:pic>
        <p:nvPicPr>
          <p:cNvPr id="162" name="Shape 162"/>
          <p:cNvPicPr preferRelativeResize="0"/>
          <p:nvPr/>
        </p:nvPicPr>
        <p:blipFill rotWithShape="1">
          <a:blip r:embed="rId4">
            <a:alphaModFix/>
          </a:blip>
          <a:srcRect/>
          <a:stretch/>
        </p:blipFill>
        <p:spPr>
          <a:xfrm>
            <a:off x="2307613" y="1471541"/>
            <a:ext cx="5184599" cy="5588700"/>
          </a:xfrm>
          <a:prstGeom prst="rect">
            <a:avLst/>
          </a:prstGeom>
          <a:noFill/>
          <a:ln>
            <a:noFill/>
          </a:ln>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Shape 168"/>
          <p:cNvSpPr txBox="1">
            <a:spLocks noGrp="1"/>
          </p:cNvSpPr>
          <p:nvPr>
            <p:ph type="ctrTitle"/>
          </p:nvPr>
        </p:nvSpPr>
        <p:spPr>
          <a:xfrm>
            <a:off x="571725" y="450725"/>
            <a:ext cx="7569600" cy="1359899"/>
          </a:xfrm>
          <a:prstGeom prst="rect">
            <a:avLst/>
          </a:prstGeom>
        </p:spPr>
        <p:txBody>
          <a:bodyPr lIns="91425" tIns="91425" rIns="91425" bIns="91425" anchor="b" anchorCtr="0">
            <a:noAutofit/>
          </a:bodyPr>
          <a:lstStyle/>
          <a:p>
            <a:pPr>
              <a:spcBef>
                <a:spcPts val="0"/>
              </a:spcBef>
              <a:buNone/>
            </a:pPr>
            <a:r>
              <a:rPr lang="es-MX" sz="4800" dirty="0"/>
              <a:t>Cronograma de actividades.</a:t>
            </a:r>
          </a:p>
        </p:txBody>
      </p:sp>
      <p:sp>
        <p:nvSpPr>
          <p:cNvPr id="169" name="Shape 169"/>
          <p:cNvSpPr txBox="1">
            <a:spLocks noGrp="1"/>
          </p:cNvSpPr>
          <p:nvPr>
            <p:ph type="subTitle" idx="1"/>
          </p:nvPr>
        </p:nvSpPr>
        <p:spPr>
          <a:xfrm>
            <a:off x="384950" y="2447575"/>
            <a:ext cx="7756500" cy="2970300"/>
          </a:xfrm>
          <a:prstGeom prst="rect">
            <a:avLst/>
          </a:prstGeom>
        </p:spPr>
        <p:txBody>
          <a:bodyPr lIns="91425" tIns="91425" rIns="91425" bIns="91425" anchor="t" anchorCtr="0">
            <a:noAutofit/>
          </a:bodyPr>
          <a:lstStyle/>
          <a:p>
            <a:pPr lvl="0" algn="just" rtl="0">
              <a:lnSpc>
                <a:spcPct val="150000"/>
              </a:lnSpc>
              <a:spcBef>
                <a:spcPts val="0"/>
              </a:spcBef>
              <a:spcAft>
                <a:spcPts val="1000"/>
              </a:spcAft>
              <a:buNone/>
            </a:pPr>
            <a:r>
              <a:rPr lang="es-MX" sz="2400" dirty="0">
                <a:solidFill>
                  <a:schemeClr val="dk1"/>
                </a:solidFill>
                <a:latin typeface="Arial"/>
                <a:ea typeface="Arial"/>
                <a:cs typeface="Arial"/>
                <a:sym typeface="Arial"/>
              </a:rPr>
              <a:t>En el marco de actividades a realizar, hemos decidido hacer funcionar el proyecto en tres etapas.</a:t>
            </a:r>
          </a:p>
          <a:p>
            <a:pPr lvl="0" algn="just" rtl="0">
              <a:lnSpc>
                <a:spcPct val="150000"/>
              </a:lnSpc>
              <a:spcBef>
                <a:spcPts val="0"/>
              </a:spcBef>
              <a:spcAft>
                <a:spcPts val="1000"/>
              </a:spcAft>
              <a:buNone/>
            </a:pPr>
            <a:r>
              <a:rPr lang="es-MX" b="1" i="1" dirty="0">
                <a:solidFill>
                  <a:schemeClr val="dk1"/>
                </a:solidFill>
                <a:latin typeface="Arial"/>
                <a:ea typeface="Arial"/>
                <a:cs typeface="Arial"/>
                <a:sym typeface="Arial"/>
              </a:rPr>
              <a:t>-Etapa 1. Interacción y delimitación.</a:t>
            </a:r>
            <a:br>
              <a:rPr lang="es-MX" b="1" i="1" dirty="0">
                <a:solidFill>
                  <a:schemeClr val="dk1"/>
                </a:solidFill>
                <a:latin typeface="Arial"/>
                <a:ea typeface="Arial"/>
                <a:cs typeface="Arial"/>
                <a:sym typeface="Arial"/>
              </a:rPr>
            </a:br>
            <a:r>
              <a:rPr lang="es-MX" b="1" i="1" dirty="0">
                <a:solidFill>
                  <a:schemeClr val="dk1"/>
                </a:solidFill>
                <a:latin typeface="Arial"/>
                <a:ea typeface="Arial"/>
                <a:cs typeface="Arial"/>
                <a:sym typeface="Arial"/>
              </a:rPr>
              <a:t>-Etapa 2. Aprendizaje: juegos y conocimientos.</a:t>
            </a:r>
            <a:br>
              <a:rPr lang="es-MX" b="1" i="1" dirty="0">
                <a:solidFill>
                  <a:schemeClr val="dk1"/>
                </a:solidFill>
                <a:latin typeface="Arial"/>
                <a:ea typeface="Arial"/>
                <a:cs typeface="Arial"/>
                <a:sym typeface="Arial"/>
              </a:rPr>
            </a:br>
            <a:r>
              <a:rPr lang="es-MX" b="1" i="1" dirty="0">
                <a:solidFill>
                  <a:schemeClr val="dk1"/>
                </a:solidFill>
                <a:latin typeface="Arial"/>
                <a:ea typeface="Arial"/>
                <a:cs typeface="Arial"/>
                <a:sym typeface="Arial"/>
              </a:rPr>
              <a:t>-Etapa 3.La familia y el cambio.</a:t>
            </a:r>
          </a:p>
          <a:p>
            <a:pPr lvl="0" algn="just">
              <a:lnSpc>
                <a:spcPct val="150000"/>
              </a:lnSpc>
              <a:spcBef>
                <a:spcPts val="0"/>
              </a:spcBef>
              <a:spcAft>
                <a:spcPts val="1000"/>
              </a:spcAft>
              <a:buClr>
                <a:schemeClr val="dk1"/>
              </a:buClr>
              <a:buFont typeface="Arial"/>
              <a:buNone/>
            </a:pPr>
            <a:endParaRPr sz="1200" i="1" dirty="0">
              <a:solidFill>
                <a:schemeClr val="dk1"/>
              </a:solidFill>
              <a:latin typeface="Arial"/>
              <a:ea typeface="Arial"/>
              <a:cs typeface="Arial"/>
              <a:sym typeface="Arial"/>
            </a:endParaRPr>
          </a:p>
        </p:txBody>
      </p:sp>
      <p:pic>
        <p:nvPicPr>
          <p:cNvPr id="170" name="Shape 170"/>
          <p:cNvPicPr preferRelativeResize="0"/>
          <p:nvPr/>
        </p:nvPicPr>
        <p:blipFill rotWithShape="1">
          <a:blip r:embed="rId3">
            <a:alphaModFix/>
          </a:blip>
          <a:srcRect/>
          <a:stretch/>
        </p:blipFill>
        <p:spPr>
          <a:xfrm>
            <a:off x="6384323" y="4648050"/>
            <a:ext cx="1508099" cy="1728299"/>
          </a:xfrm>
          <a:prstGeom prst="rect">
            <a:avLst/>
          </a:prstGeom>
          <a:noFill/>
          <a:ln>
            <a:noFill/>
          </a:ln>
        </p:spPr>
      </p:pic>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Shape 176"/>
          <p:cNvSpPr txBox="1">
            <a:spLocks noGrp="1"/>
          </p:cNvSpPr>
          <p:nvPr>
            <p:ph type="ctrTitle"/>
          </p:nvPr>
        </p:nvSpPr>
        <p:spPr>
          <a:xfrm>
            <a:off x="666275" y="4145100"/>
            <a:ext cx="7543800" cy="2594100"/>
          </a:xfrm>
          <a:prstGeom prst="rect">
            <a:avLst/>
          </a:prstGeom>
        </p:spPr>
        <p:txBody>
          <a:bodyPr lIns="91425" tIns="91425" rIns="91425" bIns="91425" anchor="b" anchorCtr="0">
            <a:noAutofit/>
          </a:bodyPr>
          <a:lstStyle/>
          <a:p>
            <a:pPr lvl="0" algn="ctr" rtl="0">
              <a:lnSpc>
                <a:spcPct val="150000"/>
              </a:lnSpc>
              <a:spcBef>
                <a:spcPts val="0"/>
              </a:spcBef>
              <a:spcAft>
                <a:spcPts val="1000"/>
              </a:spcAft>
              <a:buClr>
                <a:schemeClr val="dk1"/>
              </a:buClr>
              <a:buFont typeface="Arial"/>
              <a:buNone/>
            </a:pPr>
            <a:endParaRPr sz="1200" i="1" dirty="0">
              <a:solidFill>
                <a:schemeClr val="dk1"/>
              </a:solidFill>
              <a:latin typeface="Arial"/>
              <a:ea typeface="Arial"/>
              <a:cs typeface="Arial"/>
              <a:sym typeface="Arial"/>
            </a:endParaRPr>
          </a:p>
          <a:p>
            <a:pPr lvl="0" algn="just" rtl="0">
              <a:lnSpc>
                <a:spcPct val="150000"/>
              </a:lnSpc>
              <a:spcBef>
                <a:spcPts val="0"/>
              </a:spcBef>
              <a:spcAft>
                <a:spcPts val="1000"/>
              </a:spcAft>
              <a:buClr>
                <a:schemeClr val="dk1"/>
              </a:buClr>
              <a:buSzPct val="61111"/>
              <a:buFont typeface="Arial"/>
              <a:buNone/>
            </a:pPr>
            <a:r>
              <a:rPr lang="es-MX" sz="1800" dirty="0">
                <a:solidFill>
                  <a:schemeClr val="dk1"/>
                </a:solidFill>
                <a:latin typeface="Arial"/>
                <a:ea typeface="Arial"/>
                <a:cs typeface="Arial"/>
                <a:sym typeface="Arial"/>
              </a:rPr>
              <a:t>En esta etapa se invita a los padres de familia a conversar sobre sus inquietudes, mientras los infantes realizan un dibujo de qué es lo que les gusta hacer en el parque o en el área verde. Dándoles las siguientes opciones:</a:t>
            </a:r>
          </a:p>
          <a:p>
            <a:pPr lvl="0" algn="just" rtl="0">
              <a:lnSpc>
                <a:spcPct val="150000"/>
              </a:lnSpc>
              <a:spcBef>
                <a:spcPts val="0"/>
              </a:spcBef>
              <a:spcAft>
                <a:spcPts val="1000"/>
              </a:spcAft>
              <a:buClr>
                <a:schemeClr val="dk1"/>
              </a:buClr>
              <a:buSzPct val="61111"/>
              <a:buFont typeface="Arial"/>
              <a:buNone/>
            </a:pPr>
            <a:r>
              <a:rPr lang="es-MX" sz="1800" dirty="0">
                <a:solidFill>
                  <a:schemeClr val="dk1"/>
                </a:solidFill>
                <a:latin typeface="Arial"/>
                <a:ea typeface="Arial"/>
                <a:cs typeface="Arial"/>
                <a:sym typeface="Arial"/>
              </a:rPr>
              <a:t>1.¿Qué es lo que haces en el parque?</a:t>
            </a:r>
            <a:br>
              <a:rPr lang="es-MX" sz="1800" dirty="0">
                <a:solidFill>
                  <a:schemeClr val="dk1"/>
                </a:solidFill>
                <a:latin typeface="Arial"/>
                <a:ea typeface="Arial"/>
                <a:cs typeface="Arial"/>
                <a:sym typeface="Arial"/>
              </a:rPr>
            </a:br>
            <a:r>
              <a:rPr lang="es-MX" sz="1800" dirty="0">
                <a:solidFill>
                  <a:schemeClr val="dk1"/>
                </a:solidFill>
                <a:latin typeface="Arial"/>
                <a:ea typeface="Arial"/>
                <a:cs typeface="Arial"/>
                <a:sym typeface="Arial"/>
              </a:rPr>
              <a:t>2.¿Por qué te gusta venir a esta área?</a:t>
            </a:r>
            <a:br>
              <a:rPr lang="es-MX" sz="1800" dirty="0">
                <a:solidFill>
                  <a:schemeClr val="dk1"/>
                </a:solidFill>
                <a:latin typeface="Arial"/>
                <a:ea typeface="Arial"/>
                <a:cs typeface="Arial"/>
                <a:sym typeface="Arial"/>
              </a:rPr>
            </a:br>
            <a:r>
              <a:rPr lang="es-MX" sz="1800" dirty="0">
                <a:solidFill>
                  <a:schemeClr val="dk1"/>
                </a:solidFill>
                <a:latin typeface="Arial"/>
                <a:ea typeface="Arial"/>
                <a:cs typeface="Arial"/>
                <a:sym typeface="Arial"/>
              </a:rPr>
              <a:t>3.¿Qué es lo que podría cambiar para que fuera mejor aún?</a:t>
            </a:r>
          </a:p>
          <a:p>
            <a:pPr lvl="0" algn="just" rtl="0">
              <a:lnSpc>
                <a:spcPct val="150000"/>
              </a:lnSpc>
              <a:spcBef>
                <a:spcPts val="0"/>
              </a:spcBef>
              <a:spcAft>
                <a:spcPts val="1000"/>
              </a:spcAft>
              <a:buClr>
                <a:schemeClr val="dk1"/>
              </a:buClr>
              <a:buSzPct val="61111"/>
              <a:buFont typeface="Arial"/>
              <a:buNone/>
            </a:pPr>
            <a:r>
              <a:rPr lang="es-MX" sz="1800" dirty="0">
                <a:solidFill>
                  <a:schemeClr val="dk1"/>
                </a:solidFill>
                <a:latin typeface="Arial"/>
                <a:ea typeface="Arial"/>
                <a:cs typeface="Arial"/>
                <a:sym typeface="Arial"/>
              </a:rPr>
              <a:t>Una vez plasmadas sus ideas en papel, procederán a colgarlos en el tendedero de la legalidad.</a:t>
            </a:r>
          </a:p>
          <a:p>
            <a:pPr>
              <a:spcBef>
                <a:spcPts val="0"/>
              </a:spcBef>
              <a:buNone/>
            </a:pPr>
            <a:endParaRPr dirty="0"/>
          </a:p>
        </p:txBody>
      </p:sp>
      <p:sp>
        <p:nvSpPr>
          <p:cNvPr id="177" name="Shape 177"/>
          <p:cNvSpPr txBox="1"/>
          <p:nvPr/>
        </p:nvSpPr>
        <p:spPr>
          <a:xfrm>
            <a:off x="1844080" y="900679"/>
            <a:ext cx="5188200" cy="461699"/>
          </a:xfrm>
          <a:prstGeom prst="rect">
            <a:avLst/>
          </a:prstGeom>
          <a:noFill/>
          <a:ln>
            <a:noFill/>
          </a:ln>
        </p:spPr>
        <p:txBody>
          <a:bodyPr lIns="91425" tIns="45700" rIns="91425" bIns="45700" anchor="b" anchorCtr="0">
            <a:noAutofit/>
          </a:bodyPr>
          <a:lstStyle/>
          <a:p>
            <a:pPr lvl="0" algn="ctr" rtl="0">
              <a:spcBef>
                <a:spcPts val="0"/>
              </a:spcBef>
              <a:buClr>
                <a:srgbClr val="C00000"/>
              </a:buClr>
              <a:buFont typeface="Helvetica Neue"/>
              <a:buNone/>
            </a:pPr>
            <a:endParaRPr sz="2400" dirty="0">
              <a:solidFill>
                <a:srgbClr val="C00000"/>
              </a:solidFill>
              <a:latin typeface="Helvetica Neue"/>
              <a:ea typeface="Helvetica Neue"/>
              <a:cs typeface="Helvetica Neue"/>
              <a:sym typeface="Helvetica Neue"/>
            </a:endParaRPr>
          </a:p>
          <a:p>
            <a:pPr lvl="0" algn="ctr" rtl="0">
              <a:lnSpc>
                <a:spcPct val="150000"/>
              </a:lnSpc>
              <a:spcBef>
                <a:spcPts val="0"/>
              </a:spcBef>
              <a:spcAft>
                <a:spcPts val="1000"/>
              </a:spcAft>
              <a:buClr>
                <a:schemeClr val="dk1"/>
              </a:buClr>
              <a:buSzPct val="45833"/>
              <a:buFont typeface="Arial"/>
              <a:buNone/>
            </a:pPr>
            <a:r>
              <a:rPr lang="es-MX" sz="2400" i="1" dirty="0">
                <a:solidFill>
                  <a:srgbClr val="CC0000"/>
                </a:solidFill>
                <a:latin typeface="Helvetica Neue"/>
                <a:ea typeface="Helvetica Neue"/>
                <a:cs typeface="Helvetica Neue"/>
                <a:sym typeface="Helvetica Neue"/>
              </a:rPr>
              <a:t>Etapa 1. Interacción y delimitación</a:t>
            </a:r>
            <a:r>
              <a:rPr lang="es-MX" sz="2400" i="1" dirty="0">
                <a:solidFill>
                  <a:srgbClr val="980000"/>
                </a:solidFill>
                <a:latin typeface="Helvetica Neue"/>
                <a:ea typeface="Helvetica Neue"/>
                <a:cs typeface="Helvetica Neue"/>
                <a:sym typeface="Helvetica Neue"/>
              </a:rPr>
              <a:t>.</a:t>
            </a:r>
          </a:p>
        </p:txBody>
      </p:sp>
      <p:pic>
        <p:nvPicPr>
          <p:cNvPr id="178" name="Shape 178"/>
          <p:cNvPicPr preferRelativeResize="0"/>
          <p:nvPr/>
        </p:nvPicPr>
        <p:blipFill rotWithShape="1">
          <a:blip r:embed="rId3">
            <a:alphaModFix/>
          </a:blip>
          <a:srcRect/>
          <a:stretch/>
        </p:blipFill>
        <p:spPr>
          <a:xfrm>
            <a:off x="6455623" y="5010900"/>
            <a:ext cx="1508099" cy="1728299"/>
          </a:xfrm>
          <a:prstGeom prst="rect">
            <a:avLst/>
          </a:prstGeom>
          <a:noFill/>
          <a:ln>
            <a:noFill/>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subTitle" idx="1"/>
          </p:nvPr>
        </p:nvSpPr>
        <p:spPr>
          <a:xfrm>
            <a:off x="571700" y="807975"/>
            <a:ext cx="7284300" cy="1066799"/>
          </a:xfrm>
          <a:prstGeom prst="rect">
            <a:avLst/>
          </a:prstGeom>
        </p:spPr>
        <p:txBody>
          <a:bodyPr lIns="91425" tIns="91425" rIns="91425" bIns="91425" anchor="t" anchorCtr="0">
            <a:noAutofit/>
          </a:bodyPr>
          <a:lstStyle/>
          <a:p>
            <a:pPr lvl="0" algn="ctr" rtl="0">
              <a:lnSpc>
                <a:spcPct val="150000"/>
              </a:lnSpc>
              <a:spcBef>
                <a:spcPts val="0"/>
              </a:spcBef>
              <a:spcAft>
                <a:spcPts val="1000"/>
              </a:spcAft>
              <a:buClr>
                <a:schemeClr val="dk1"/>
              </a:buClr>
              <a:buFont typeface="Arial"/>
              <a:buNone/>
            </a:pPr>
            <a:endParaRPr sz="1200" i="1" dirty="0">
              <a:solidFill>
                <a:schemeClr val="dk1"/>
              </a:solidFill>
              <a:latin typeface="Arial"/>
              <a:ea typeface="Arial"/>
              <a:cs typeface="Arial"/>
              <a:sym typeface="Arial"/>
            </a:endParaRPr>
          </a:p>
          <a:p>
            <a:pPr lvl="0" algn="just" rtl="0">
              <a:lnSpc>
                <a:spcPct val="150000"/>
              </a:lnSpc>
              <a:spcBef>
                <a:spcPts val="0"/>
              </a:spcBef>
              <a:spcAft>
                <a:spcPts val="1000"/>
              </a:spcAft>
              <a:buClr>
                <a:schemeClr val="dk1"/>
              </a:buClr>
              <a:buSzPct val="68750"/>
              <a:buFont typeface="Arial"/>
              <a:buNone/>
            </a:pPr>
            <a:r>
              <a:rPr lang="es-MX" sz="1600" dirty="0">
                <a:solidFill>
                  <a:schemeClr val="dk1"/>
                </a:solidFill>
                <a:latin typeface="Arial"/>
                <a:ea typeface="Arial"/>
                <a:cs typeface="Arial"/>
                <a:sym typeface="Arial"/>
              </a:rPr>
              <a:t>Para la segunda etapa se les enseñará a los menores de edad las reglas de los juegos tradicionales mexicanos, como pueden ser:</a:t>
            </a:r>
          </a:p>
          <a:p>
            <a:pPr lvl="0" algn="just">
              <a:lnSpc>
                <a:spcPct val="150000"/>
              </a:lnSpc>
              <a:spcBef>
                <a:spcPts val="0"/>
              </a:spcBef>
              <a:spcAft>
                <a:spcPts val="1000"/>
              </a:spcAft>
              <a:buClr>
                <a:schemeClr val="dk1"/>
              </a:buClr>
              <a:buSzPct val="68750"/>
              <a:buFont typeface="Arial"/>
              <a:buNone/>
            </a:pPr>
            <a:r>
              <a:rPr lang="es-MX" sz="1600" dirty="0">
                <a:solidFill>
                  <a:schemeClr val="dk1"/>
                </a:solidFill>
                <a:latin typeface="Arial"/>
                <a:ea typeface="Arial"/>
                <a:cs typeface="Arial"/>
                <a:sym typeface="Arial"/>
              </a:rPr>
              <a:t>1.Atrapados</a:t>
            </a:r>
            <a:br>
              <a:rPr lang="es-MX" sz="1600" dirty="0">
                <a:solidFill>
                  <a:schemeClr val="dk1"/>
                </a:solidFill>
                <a:latin typeface="Arial"/>
                <a:ea typeface="Arial"/>
                <a:cs typeface="Arial"/>
                <a:sym typeface="Arial"/>
              </a:rPr>
            </a:br>
            <a:r>
              <a:rPr lang="es-MX" sz="1600" dirty="0">
                <a:solidFill>
                  <a:schemeClr val="dk1"/>
                </a:solidFill>
                <a:latin typeface="Arial"/>
                <a:ea typeface="Arial"/>
                <a:cs typeface="Arial"/>
                <a:sym typeface="Arial"/>
              </a:rPr>
              <a:t>2.Congelados</a:t>
            </a:r>
            <a:br>
              <a:rPr lang="es-MX" sz="1600" dirty="0">
                <a:solidFill>
                  <a:schemeClr val="dk1"/>
                </a:solidFill>
                <a:latin typeface="Arial"/>
                <a:ea typeface="Arial"/>
                <a:cs typeface="Arial"/>
                <a:sym typeface="Arial"/>
              </a:rPr>
            </a:br>
            <a:r>
              <a:rPr lang="es-MX" sz="1600" dirty="0">
                <a:solidFill>
                  <a:schemeClr val="dk1"/>
                </a:solidFill>
                <a:latin typeface="Arial"/>
                <a:ea typeface="Arial"/>
                <a:cs typeface="Arial"/>
                <a:sym typeface="Arial"/>
              </a:rPr>
              <a:t>3.Escondidillas</a:t>
            </a:r>
            <a:br>
              <a:rPr lang="es-MX" sz="1600" dirty="0">
                <a:solidFill>
                  <a:schemeClr val="dk1"/>
                </a:solidFill>
                <a:latin typeface="Arial"/>
                <a:ea typeface="Arial"/>
                <a:cs typeface="Arial"/>
                <a:sym typeface="Arial"/>
              </a:rPr>
            </a:br>
            <a:r>
              <a:rPr lang="es-MX" sz="1600" dirty="0">
                <a:solidFill>
                  <a:schemeClr val="dk1"/>
                </a:solidFill>
                <a:latin typeface="Arial"/>
                <a:ea typeface="Arial"/>
                <a:cs typeface="Arial"/>
                <a:sym typeface="Arial"/>
              </a:rPr>
              <a:t>4.Calabaceado</a:t>
            </a:r>
            <a:br>
              <a:rPr lang="es-MX" sz="1600" dirty="0">
                <a:solidFill>
                  <a:schemeClr val="dk1"/>
                </a:solidFill>
                <a:latin typeface="Arial"/>
                <a:ea typeface="Arial"/>
                <a:cs typeface="Arial"/>
                <a:sym typeface="Arial"/>
              </a:rPr>
            </a:br>
            <a:r>
              <a:rPr lang="es-MX" sz="1600" dirty="0">
                <a:solidFill>
                  <a:schemeClr val="dk1"/>
                </a:solidFill>
                <a:latin typeface="Arial"/>
                <a:ea typeface="Arial"/>
                <a:cs typeface="Arial"/>
                <a:sym typeface="Arial"/>
              </a:rPr>
              <a:t>5.Futbol</a:t>
            </a:r>
            <a:br>
              <a:rPr lang="es-MX" sz="1600" dirty="0">
                <a:solidFill>
                  <a:schemeClr val="dk1"/>
                </a:solidFill>
                <a:latin typeface="Arial"/>
                <a:ea typeface="Arial"/>
                <a:cs typeface="Arial"/>
                <a:sym typeface="Arial"/>
              </a:rPr>
            </a:br>
            <a:r>
              <a:rPr lang="es-MX" sz="1600" dirty="0">
                <a:solidFill>
                  <a:schemeClr val="dk1"/>
                </a:solidFill>
                <a:latin typeface="Arial"/>
                <a:ea typeface="Arial"/>
                <a:cs typeface="Arial"/>
                <a:sym typeface="Arial"/>
              </a:rPr>
              <a:t>Mientras ellos aprenden los juego se les hablará sobre valores y cultura de la legalidad de forma que puedan entenderlo. Posteriormente, se realizarán dinámicas en las que se combinen los juegos tradicionales con preguntas y respuestas sobre los valores y la cultura de la legalidad.</a:t>
            </a:r>
          </a:p>
        </p:txBody>
      </p:sp>
      <p:sp>
        <p:nvSpPr>
          <p:cNvPr id="185" name="Shape 185"/>
          <p:cNvSpPr txBox="1"/>
          <p:nvPr/>
        </p:nvSpPr>
        <p:spPr>
          <a:xfrm>
            <a:off x="1266150" y="729600"/>
            <a:ext cx="6461699" cy="461699"/>
          </a:xfrm>
          <a:prstGeom prst="rect">
            <a:avLst/>
          </a:prstGeom>
          <a:noFill/>
          <a:ln>
            <a:noFill/>
          </a:ln>
        </p:spPr>
        <p:txBody>
          <a:bodyPr lIns="91425" tIns="45700" rIns="91425" bIns="45700" anchor="b" anchorCtr="0">
            <a:noAutofit/>
          </a:bodyPr>
          <a:lstStyle/>
          <a:p>
            <a:pPr lvl="0" algn="ctr" rtl="0">
              <a:spcBef>
                <a:spcPts val="0"/>
              </a:spcBef>
              <a:buClr>
                <a:srgbClr val="C00000"/>
              </a:buClr>
              <a:buFont typeface="Helvetica Neue"/>
              <a:buNone/>
            </a:pPr>
            <a:endParaRPr sz="2400" dirty="0">
              <a:solidFill>
                <a:srgbClr val="C00000"/>
              </a:solidFill>
              <a:latin typeface="Helvetica Neue"/>
              <a:ea typeface="Helvetica Neue"/>
              <a:cs typeface="Helvetica Neue"/>
              <a:sym typeface="Helvetica Neue"/>
            </a:endParaRPr>
          </a:p>
          <a:p>
            <a:pPr lvl="0" algn="ctr" rtl="0">
              <a:lnSpc>
                <a:spcPct val="150000"/>
              </a:lnSpc>
              <a:spcBef>
                <a:spcPts val="0"/>
              </a:spcBef>
              <a:spcAft>
                <a:spcPts val="1000"/>
              </a:spcAft>
              <a:buClr>
                <a:schemeClr val="dk1"/>
              </a:buClr>
              <a:buSzPct val="45833"/>
              <a:buFont typeface="Arial"/>
              <a:buNone/>
            </a:pPr>
            <a:r>
              <a:rPr lang="es-MX" sz="2400" i="1" dirty="0">
                <a:solidFill>
                  <a:srgbClr val="CC0000"/>
                </a:solidFill>
                <a:latin typeface="Helvetica Neue"/>
                <a:ea typeface="Helvetica Neue"/>
                <a:cs typeface="Helvetica Neue"/>
                <a:sym typeface="Helvetica Neue"/>
              </a:rPr>
              <a:t>Etapa 2. Aprendizaje: juego y conocimientos</a:t>
            </a:r>
            <a:r>
              <a:rPr lang="es-MX" sz="2400" i="1" dirty="0">
                <a:solidFill>
                  <a:srgbClr val="980000"/>
                </a:solidFill>
                <a:latin typeface="Helvetica Neue"/>
                <a:ea typeface="Helvetica Neue"/>
                <a:cs typeface="Helvetica Neue"/>
                <a:sym typeface="Helvetica Neue"/>
              </a:rPr>
              <a:t>.</a:t>
            </a:r>
          </a:p>
        </p:txBody>
      </p:sp>
      <p:pic>
        <p:nvPicPr>
          <p:cNvPr id="186" name="Shape 186"/>
          <p:cNvPicPr preferRelativeResize="0"/>
          <p:nvPr/>
        </p:nvPicPr>
        <p:blipFill rotWithShape="1">
          <a:blip r:embed="rId3">
            <a:alphaModFix/>
          </a:blip>
          <a:srcRect/>
          <a:stretch/>
        </p:blipFill>
        <p:spPr>
          <a:xfrm>
            <a:off x="6662700" y="5174025"/>
            <a:ext cx="1407299" cy="1612799"/>
          </a:xfrm>
          <a:prstGeom prst="rect">
            <a:avLst/>
          </a:prstGeom>
          <a:noFill/>
          <a:ln>
            <a:noFill/>
          </a:ln>
        </p:spPr>
      </p:pic>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Shape 192"/>
          <p:cNvSpPr txBox="1">
            <a:spLocks noGrp="1"/>
          </p:cNvSpPr>
          <p:nvPr>
            <p:ph type="subTitle" idx="1"/>
          </p:nvPr>
        </p:nvSpPr>
        <p:spPr>
          <a:xfrm>
            <a:off x="242375" y="993300"/>
            <a:ext cx="7941600" cy="2713800"/>
          </a:xfrm>
          <a:prstGeom prst="rect">
            <a:avLst/>
          </a:prstGeom>
        </p:spPr>
        <p:txBody>
          <a:bodyPr lIns="91425" tIns="91425" rIns="91425" bIns="91425" anchor="t" anchorCtr="0">
            <a:noAutofit/>
          </a:bodyPr>
          <a:lstStyle/>
          <a:p>
            <a:pPr lvl="0" algn="l" rtl="0">
              <a:lnSpc>
                <a:spcPct val="150000"/>
              </a:lnSpc>
              <a:spcBef>
                <a:spcPts val="0"/>
              </a:spcBef>
              <a:spcAft>
                <a:spcPts val="1000"/>
              </a:spcAft>
              <a:buClr>
                <a:schemeClr val="dk1"/>
              </a:buClr>
              <a:buFont typeface="Arial"/>
              <a:buNone/>
            </a:pPr>
            <a:endParaRPr sz="1800" i="1" dirty="0">
              <a:solidFill>
                <a:schemeClr val="dk1"/>
              </a:solidFill>
              <a:latin typeface="Arial"/>
              <a:ea typeface="Arial"/>
              <a:cs typeface="Arial"/>
              <a:sym typeface="Arial"/>
            </a:endParaRPr>
          </a:p>
          <a:p>
            <a:pPr lvl="0" algn="just" rtl="0">
              <a:lnSpc>
                <a:spcPct val="150000"/>
              </a:lnSpc>
              <a:spcBef>
                <a:spcPts val="0"/>
              </a:spcBef>
              <a:spcAft>
                <a:spcPts val="1000"/>
              </a:spcAft>
              <a:buClr>
                <a:schemeClr val="dk1"/>
              </a:buClr>
              <a:buSzPct val="61111"/>
              <a:buFont typeface="Arial"/>
              <a:buNone/>
            </a:pPr>
            <a:r>
              <a:rPr lang="es-MX" sz="1800" dirty="0">
                <a:solidFill>
                  <a:schemeClr val="dk1"/>
                </a:solidFill>
                <a:latin typeface="Arial"/>
                <a:ea typeface="Arial"/>
                <a:cs typeface="Arial"/>
                <a:sym typeface="Arial"/>
              </a:rPr>
              <a:t>En esta tercera y última etapa, los padres de familia se integrarán con sus hijos, se les presentará un caso de la vida cotidiana y los niños en conjunto con sus padres deberán darle solución, explicando por qué y cómo lo harán, basándose en el bien común, en los valores y en la legalidad.</a:t>
            </a:r>
          </a:p>
          <a:p>
            <a:pPr lvl="0" algn="just" rtl="0">
              <a:lnSpc>
                <a:spcPct val="150000"/>
              </a:lnSpc>
              <a:spcBef>
                <a:spcPts val="0"/>
              </a:spcBef>
              <a:spcAft>
                <a:spcPts val="1000"/>
              </a:spcAft>
              <a:buClr>
                <a:schemeClr val="dk1"/>
              </a:buClr>
              <a:buSzPct val="61111"/>
              <a:buFont typeface="Arial"/>
              <a:buNone/>
            </a:pPr>
            <a:r>
              <a:rPr lang="es-MX" sz="1800" dirty="0">
                <a:solidFill>
                  <a:schemeClr val="dk1"/>
                </a:solidFill>
                <a:latin typeface="Arial"/>
                <a:ea typeface="Arial"/>
                <a:cs typeface="Arial"/>
                <a:sym typeface="Arial"/>
              </a:rPr>
              <a:t>Las familias darán sus ideas de cómo podría ser mejor utilizada el área verde o el parque y que se puede hacer al respecto.</a:t>
            </a:r>
          </a:p>
          <a:p>
            <a:pPr lvl="0" algn="just" rtl="0">
              <a:lnSpc>
                <a:spcPct val="150000"/>
              </a:lnSpc>
              <a:spcBef>
                <a:spcPts val="0"/>
              </a:spcBef>
              <a:spcAft>
                <a:spcPts val="1000"/>
              </a:spcAft>
              <a:buClr>
                <a:schemeClr val="dk1"/>
              </a:buClr>
              <a:buSzPct val="61111"/>
              <a:buFont typeface="Arial"/>
              <a:buNone/>
            </a:pPr>
            <a:r>
              <a:rPr lang="es-MX" sz="1800" dirty="0">
                <a:solidFill>
                  <a:schemeClr val="dk1"/>
                </a:solidFill>
                <a:latin typeface="Arial"/>
                <a:ea typeface="Arial"/>
                <a:cs typeface="Arial"/>
                <a:sym typeface="Arial"/>
              </a:rPr>
              <a:t>Plasmarán su aprendizaje en un dibujo, en conjunto, que construirá el muro de la legalidad en cada espacio verde que se visite con el proyecto.</a:t>
            </a:r>
          </a:p>
          <a:p>
            <a:pPr>
              <a:spcBef>
                <a:spcPts val="0"/>
              </a:spcBef>
              <a:buNone/>
            </a:pPr>
            <a:endParaRPr dirty="0"/>
          </a:p>
        </p:txBody>
      </p:sp>
      <p:sp>
        <p:nvSpPr>
          <p:cNvPr id="193" name="Shape 193"/>
          <p:cNvSpPr txBox="1"/>
          <p:nvPr/>
        </p:nvSpPr>
        <p:spPr>
          <a:xfrm>
            <a:off x="1181950" y="929200"/>
            <a:ext cx="6461699" cy="461699"/>
          </a:xfrm>
          <a:prstGeom prst="rect">
            <a:avLst/>
          </a:prstGeom>
          <a:noFill/>
          <a:ln>
            <a:noFill/>
          </a:ln>
        </p:spPr>
        <p:txBody>
          <a:bodyPr lIns="91425" tIns="45700" rIns="91425" bIns="45700" anchor="b" anchorCtr="0">
            <a:noAutofit/>
          </a:bodyPr>
          <a:lstStyle/>
          <a:p>
            <a:pPr lvl="0" algn="ctr" rtl="0">
              <a:spcBef>
                <a:spcPts val="0"/>
              </a:spcBef>
              <a:buClr>
                <a:srgbClr val="C00000"/>
              </a:buClr>
              <a:buFont typeface="Helvetica Neue"/>
              <a:buNone/>
            </a:pPr>
            <a:endParaRPr sz="2400" dirty="0">
              <a:solidFill>
                <a:srgbClr val="C00000"/>
              </a:solidFill>
              <a:latin typeface="Helvetica Neue"/>
              <a:ea typeface="Helvetica Neue"/>
              <a:cs typeface="Helvetica Neue"/>
              <a:sym typeface="Helvetica Neue"/>
            </a:endParaRPr>
          </a:p>
          <a:p>
            <a:pPr lvl="0" algn="ctr" rtl="0">
              <a:lnSpc>
                <a:spcPct val="150000"/>
              </a:lnSpc>
              <a:spcBef>
                <a:spcPts val="0"/>
              </a:spcBef>
              <a:spcAft>
                <a:spcPts val="1000"/>
              </a:spcAft>
              <a:buClr>
                <a:schemeClr val="dk1"/>
              </a:buClr>
              <a:buSzPct val="45833"/>
              <a:buFont typeface="Arial"/>
              <a:buNone/>
            </a:pPr>
            <a:r>
              <a:rPr lang="es-MX" sz="2400" i="1" dirty="0">
                <a:solidFill>
                  <a:srgbClr val="CC0000"/>
                </a:solidFill>
                <a:latin typeface="Helvetica Neue"/>
                <a:ea typeface="Helvetica Neue"/>
                <a:cs typeface="Helvetica Neue"/>
                <a:sym typeface="Helvetica Neue"/>
              </a:rPr>
              <a:t>Etapa 3. La familia y el cambio.</a:t>
            </a:r>
          </a:p>
        </p:txBody>
      </p:sp>
      <p:pic>
        <p:nvPicPr>
          <p:cNvPr id="194" name="Shape 194"/>
          <p:cNvPicPr preferRelativeResize="0"/>
          <p:nvPr/>
        </p:nvPicPr>
        <p:blipFill rotWithShape="1">
          <a:blip r:embed="rId3">
            <a:alphaModFix/>
          </a:blip>
          <a:srcRect/>
          <a:stretch/>
        </p:blipFill>
        <p:spPr>
          <a:xfrm>
            <a:off x="6862325" y="5017175"/>
            <a:ext cx="1407299" cy="1612799"/>
          </a:xfrm>
          <a:prstGeom prst="rect">
            <a:avLst/>
          </a:prstGeom>
          <a:noFill/>
          <a:ln>
            <a:noFill/>
          </a:ln>
        </p:spPr>
      </p:pic>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pic>
        <p:nvPicPr>
          <p:cNvPr id="200" name="Shape 200"/>
          <p:cNvPicPr preferRelativeResize="0"/>
          <p:nvPr/>
        </p:nvPicPr>
        <p:blipFill rotWithShape="1">
          <a:blip r:embed="rId3">
            <a:alphaModFix/>
          </a:blip>
          <a:srcRect/>
          <a:stretch/>
        </p:blipFill>
        <p:spPr>
          <a:xfrm>
            <a:off x="-3" y="-8"/>
            <a:ext cx="1508099" cy="1728299"/>
          </a:xfrm>
          <a:prstGeom prst="rect">
            <a:avLst/>
          </a:prstGeom>
          <a:noFill/>
          <a:ln>
            <a:noFill/>
          </a:ln>
        </p:spPr>
      </p:pic>
      <p:sp>
        <p:nvSpPr>
          <p:cNvPr id="201" name="Shape 201"/>
          <p:cNvSpPr txBox="1"/>
          <p:nvPr/>
        </p:nvSpPr>
        <p:spPr>
          <a:xfrm>
            <a:off x="1844080" y="701079"/>
            <a:ext cx="5188138" cy="461664"/>
          </a:xfrm>
          <a:prstGeom prst="rect">
            <a:avLst/>
          </a:prstGeom>
          <a:noFill/>
          <a:ln>
            <a:noFill/>
          </a:ln>
        </p:spPr>
        <p:txBody>
          <a:bodyPr lIns="91425" tIns="45700" rIns="91425" bIns="45700" anchor="b" anchorCtr="0">
            <a:noAutofit/>
          </a:bodyPr>
          <a:lstStyle/>
          <a:p>
            <a:pPr marL="0" marR="0" lvl="0" indent="0" algn="ctr" rtl="0">
              <a:spcBef>
                <a:spcPts val="0"/>
              </a:spcBef>
              <a:buClr>
                <a:srgbClr val="C00000"/>
              </a:buClr>
              <a:buSzPct val="25000"/>
              <a:buFont typeface="Helvetica Neue"/>
              <a:buNone/>
            </a:pPr>
            <a:r>
              <a:rPr lang="es-MX" sz="2400" b="0" i="0" u="none" strike="noStrike" cap="none" baseline="0" dirty="0">
                <a:solidFill>
                  <a:srgbClr val="C00000"/>
                </a:solidFill>
                <a:latin typeface="Helvetica Neue"/>
                <a:ea typeface="Helvetica Neue"/>
                <a:cs typeface="Helvetica Neue"/>
                <a:sym typeface="Helvetica Neue"/>
              </a:rPr>
              <a:t>Cronograma de Actividades</a:t>
            </a:r>
          </a:p>
        </p:txBody>
      </p:sp>
      <p:graphicFrame>
        <p:nvGraphicFramePr>
          <p:cNvPr id="202" name="Shape 202"/>
          <p:cNvGraphicFramePr/>
          <p:nvPr/>
        </p:nvGraphicFramePr>
        <p:xfrm>
          <a:off x="971589" y="1412867"/>
          <a:ext cx="7344825" cy="4252010"/>
        </p:xfrm>
        <a:graphic>
          <a:graphicData uri="http://schemas.openxmlformats.org/drawingml/2006/table">
            <a:tbl>
              <a:tblPr firstRow="1" bandRow="1">
                <a:noFill/>
                <a:tableStyleId>{929886C3-1EBD-48DB-B20C-0C8FEA30F4DD}</a:tableStyleId>
              </a:tblPr>
              <a:tblGrid>
                <a:gridCol w="2069800"/>
                <a:gridCol w="1458600"/>
                <a:gridCol w="3384375"/>
                <a:gridCol w="216025"/>
                <a:gridCol w="216025"/>
              </a:tblGrid>
              <a:tr h="370850">
                <a:tc>
                  <a:txBody>
                    <a:bodyPr/>
                    <a:lstStyle/>
                    <a:p>
                      <a:pPr marL="0" marR="0" lvl="0" indent="0" algn="l" rtl="0">
                        <a:spcBef>
                          <a:spcPts val="0"/>
                        </a:spcBef>
                        <a:buNone/>
                      </a:pPr>
                      <a:endParaRPr sz="1100" u="none" strike="noStrike" cap="none" baseline="0" dirty="0"/>
                    </a:p>
                    <a:p>
                      <a:pPr marL="0" marR="0" lvl="0" indent="0" algn="ctr" rtl="0">
                        <a:spcBef>
                          <a:spcPts val="0"/>
                        </a:spcBef>
                        <a:buSzPct val="25000"/>
                        <a:buNone/>
                      </a:pPr>
                      <a:r>
                        <a:rPr lang="es-MX" sz="1100" u="none" strike="noStrike" cap="none" baseline="0" dirty="0"/>
                        <a:t>Actividad - Fecha</a:t>
                      </a:r>
                    </a:p>
                  </a:txBody>
                  <a:tcPr marL="91450" marR="91450" marT="45725" marB="45725"/>
                </a:tc>
                <a:tc>
                  <a:txBody>
                    <a:bodyPr/>
                    <a:lstStyle/>
                    <a:p>
                      <a:pPr marL="0" marR="0" lvl="0" indent="0" algn="ctr" rtl="0">
                        <a:spcBef>
                          <a:spcPts val="0"/>
                        </a:spcBef>
                        <a:buSzPct val="25000"/>
                        <a:buNone/>
                      </a:pPr>
                      <a:r>
                        <a:rPr lang="es-MX" sz="1100" u="none" strike="noStrike" cap="none" baseline="0" dirty="0"/>
                        <a:t>Indicar fecha (Ejemplo 25 de mayo a 15 de junio)</a:t>
                      </a:r>
                    </a:p>
                  </a:txBody>
                  <a:tcPr marL="91450" marR="91450" marT="45725" marB="45725"/>
                </a:tc>
                <a:tc>
                  <a:txBody>
                    <a:bodyPr/>
                    <a:lstStyle/>
                    <a:p>
                      <a:pPr marL="0" marR="0" lvl="0" indent="0" algn="ctr" rtl="0">
                        <a:spcBef>
                          <a:spcPts val="0"/>
                        </a:spcBef>
                        <a:buSzPct val="25000"/>
                        <a:buNone/>
                      </a:pPr>
                      <a:r>
                        <a:rPr lang="es-MX" sz="1800" u="none" strike="noStrike" cap="none" baseline="0" dirty="0"/>
                        <a:t>Descripción</a:t>
                      </a:r>
                    </a:p>
                  </a:txBody>
                  <a:tcPr marL="91450" marR="91450" marT="45725" marB="45725"/>
                </a:tc>
                <a:tc>
                  <a:txBody>
                    <a:bodyPr/>
                    <a:lstStyle/>
                    <a:p>
                      <a:pPr marL="0" marR="0" lvl="0" indent="0" algn="l" rtl="0">
                        <a:spcBef>
                          <a:spcPts val="0"/>
                        </a:spcBef>
                        <a:buNone/>
                      </a:pPr>
                      <a:endParaRPr sz="1800" u="none" strike="noStrike" cap="none" baseline="0" dirty="0"/>
                    </a:p>
                  </a:txBody>
                  <a:tcPr marL="91450" marR="91450" marT="45725" marB="45725"/>
                </a:tc>
                <a:tc>
                  <a:txBody>
                    <a:bodyPr/>
                    <a:lstStyle/>
                    <a:p>
                      <a:pPr marL="0" marR="0" lvl="0" indent="0" algn="l" rtl="0">
                        <a:spcBef>
                          <a:spcPts val="0"/>
                        </a:spcBef>
                        <a:buNone/>
                      </a:pPr>
                      <a:endParaRPr sz="1800" u="none" strike="noStrike" cap="none" baseline="0" dirty="0"/>
                    </a:p>
                  </a:txBody>
                  <a:tcPr marL="91450" marR="91450" marT="45725" marB="45725"/>
                </a:tc>
              </a:tr>
              <a:tr h="629775">
                <a:tc>
                  <a:txBody>
                    <a:bodyPr/>
                    <a:lstStyle/>
                    <a:p>
                      <a:pPr marL="0" marR="0" lvl="0" indent="0" algn="ctr" rtl="0">
                        <a:spcBef>
                          <a:spcPts val="0"/>
                        </a:spcBef>
                        <a:buSzPct val="25000"/>
                        <a:buNone/>
                      </a:pPr>
                      <a:r>
                        <a:rPr lang="es-MX" sz="1800" u="none" strike="noStrike" cap="none" baseline="0" dirty="0"/>
                        <a:t>Preparación del material </a:t>
                      </a:r>
                    </a:p>
                  </a:txBody>
                  <a:tcPr marL="91450" marR="91450" marT="45725" marB="45725"/>
                </a:tc>
                <a:tc>
                  <a:txBody>
                    <a:bodyPr/>
                    <a:lstStyle/>
                    <a:p>
                      <a:pPr marL="0" marR="0" lvl="0" indent="0" algn="ctr" rtl="0">
                        <a:spcBef>
                          <a:spcPts val="0"/>
                        </a:spcBef>
                        <a:buSzPct val="25000"/>
                        <a:buNone/>
                      </a:pPr>
                      <a:r>
                        <a:rPr lang="es-MX" sz="1800" u="none" strike="noStrike" cap="none" baseline="0" dirty="0"/>
                        <a:t>7-9 de octubre</a:t>
                      </a:r>
                    </a:p>
                  </a:txBody>
                  <a:tcPr marL="91450" marR="91450" marT="45725" marB="45725"/>
                </a:tc>
                <a:tc>
                  <a:txBody>
                    <a:bodyPr/>
                    <a:lstStyle/>
                    <a:p>
                      <a:pPr marL="0" marR="0" lvl="0" indent="0" algn="ctr" rtl="0">
                        <a:spcBef>
                          <a:spcPts val="0"/>
                        </a:spcBef>
                        <a:buSzPct val="25000"/>
                        <a:buNone/>
                      </a:pPr>
                      <a:r>
                        <a:rPr lang="es-MX" sz="1800" u="none" strike="noStrike" cap="none" baseline="0" dirty="0"/>
                        <a:t>Preparar </a:t>
                      </a:r>
                      <a:r>
                        <a:rPr lang="es-MX" sz="1800" dirty="0"/>
                        <a:t>material</a:t>
                      </a:r>
                      <a:r>
                        <a:rPr lang="es-MX" sz="1800" u="none" strike="noStrike" cap="none" baseline="0" dirty="0"/>
                        <a:t> visual y </a:t>
                      </a:r>
                      <a:r>
                        <a:rPr lang="es-MX" sz="1800" dirty="0"/>
                        <a:t>didáctico</a:t>
                      </a:r>
                      <a:r>
                        <a:rPr lang="es-MX" sz="1800" u="none" strike="noStrike" cap="none" baseline="0" dirty="0"/>
                        <a:t> para trabajar con los niños</a:t>
                      </a:r>
                    </a:p>
                  </a:txBody>
                  <a:tcPr marL="91450" marR="91450" marT="45725" marB="45725"/>
                </a:tc>
                <a:tc>
                  <a:txBody>
                    <a:bodyPr/>
                    <a:lstStyle/>
                    <a:p>
                      <a:pPr marL="0" marR="0" lvl="0" indent="0" algn="l" rtl="0">
                        <a:spcBef>
                          <a:spcPts val="0"/>
                        </a:spcBef>
                        <a:buNone/>
                      </a:pPr>
                      <a:endParaRPr sz="1800" u="none" strike="noStrike" cap="none" baseline="0" dirty="0"/>
                    </a:p>
                  </a:txBody>
                  <a:tcPr marL="91450" marR="91450" marT="45725" marB="45725"/>
                </a:tc>
                <a:tc>
                  <a:txBody>
                    <a:bodyPr/>
                    <a:lstStyle/>
                    <a:p>
                      <a:pPr marL="0" marR="0" lvl="0" indent="0" algn="l" rtl="0">
                        <a:spcBef>
                          <a:spcPts val="0"/>
                        </a:spcBef>
                        <a:buNone/>
                      </a:pPr>
                      <a:endParaRPr sz="1800" u="none" strike="noStrike" cap="none" baseline="0" dirty="0"/>
                    </a:p>
                  </a:txBody>
                  <a:tcPr marL="91450" marR="91450" marT="45725" marB="45725"/>
                </a:tc>
              </a:tr>
              <a:tr h="576075">
                <a:tc>
                  <a:txBody>
                    <a:bodyPr/>
                    <a:lstStyle/>
                    <a:p>
                      <a:pPr marL="0" marR="0" lvl="0" indent="0" algn="ctr" rtl="0">
                        <a:spcBef>
                          <a:spcPts val="0"/>
                        </a:spcBef>
                        <a:buSzPct val="25000"/>
                        <a:buNone/>
                      </a:pPr>
                      <a:r>
                        <a:rPr lang="es-MX" sz="1800" u="none" strike="noStrike" cap="none" baseline="0" dirty="0"/>
                        <a:t>Actividad preliminar de </a:t>
                      </a:r>
                      <a:r>
                        <a:rPr lang="es-MX" sz="1800" dirty="0"/>
                        <a:t>integración</a:t>
                      </a:r>
                      <a:r>
                        <a:rPr lang="es-MX" sz="1800" u="none" strike="noStrike" cap="none" baseline="0" dirty="0"/>
                        <a:t> y </a:t>
                      </a:r>
                      <a:r>
                        <a:rPr lang="es-MX" sz="1800" dirty="0"/>
                        <a:t>delimitación</a:t>
                      </a:r>
                      <a:r>
                        <a:rPr lang="es-MX" sz="1800" u="none" strike="noStrike" cap="none" baseline="0" dirty="0"/>
                        <a:t> </a:t>
                      </a:r>
                    </a:p>
                  </a:txBody>
                  <a:tcPr marL="91450" marR="91450" marT="45725" marB="45725"/>
                </a:tc>
                <a:tc>
                  <a:txBody>
                    <a:bodyPr/>
                    <a:lstStyle/>
                    <a:p>
                      <a:pPr marL="0" marR="0" lvl="0" indent="0" algn="l" rtl="0">
                        <a:spcBef>
                          <a:spcPts val="0"/>
                        </a:spcBef>
                        <a:buSzPct val="25000"/>
                        <a:buNone/>
                      </a:pPr>
                      <a:r>
                        <a:rPr lang="es-MX" sz="1800" u="none" strike="noStrike" cap="none" baseline="0" dirty="0"/>
                        <a:t>9 de octubre </a:t>
                      </a:r>
                    </a:p>
                  </a:txBody>
                  <a:tcPr marL="91450" marR="91450" marT="45725" marB="45725"/>
                </a:tc>
                <a:tc>
                  <a:txBody>
                    <a:bodyPr/>
                    <a:lstStyle/>
                    <a:p>
                      <a:pPr marL="0" marR="0" lvl="0" indent="0" algn="l" rtl="0">
                        <a:spcBef>
                          <a:spcPts val="0"/>
                        </a:spcBef>
                        <a:buSzPct val="25000"/>
                        <a:buNone/>
                      </a:pPr>
                      <a:r>
                        <a:rPr lang="es-MX" sz="1800" dirty="0"/>
                        <a:t>Presentación</a:t>
                      </a:r>
                      <a:r>
                        <a:rPr lang="es-MX" sz="1800" u="none" strike="noStrike" cap="none" baseline="0" dirty="0"/>
                        <a:t> de la actividad con los padres de familia </a:t>
                      </a:r>
                    </a:p>
                  </a:txBody>
                  <a:tcPr marL="91450" marR="91450" marT="45725" marB="45725"/>
                </a:tc>
                <a:tc>
                  <a:txBody>
                    <a:bodyPr/>
                    <a:lstStyle/>
                    <a:p>
                      <a:pPr marL="0" marR="0" lvl="0" indent="0" algn="l" rtl="0">
                        <a:spcBef>
                          <a:spcPts val="0"/>
                        </a:spcBef>
                        <a:buNone/>
                      </a:pPr>
                      <a:endParaRPr sz="1800" u="none" strike="noStrike" cap="none" baseline="0" dirty="0"/>
                    </a:p>
                  </a:txBody>
                  <a:tcPr marL="91450" marR="91450" marT="45725" marB="45725"/>
                </a:tc>
                <a:tc>
                  <a:txBody>
                    <a:bodyPr/>
                    <a:lstStyle/>
                    <a:p>
                      <a:pPr marL="0" marR="0" lvl="0" indent="0" algn="l" rtl="0">
                        <a:spcBef>
                          <a:spcPts val="0"/>
                        </a:spcBef>
                        <a:buNone/>
                      </a:pPr>
                      <a:endParaRPr sz="1800" u="none" strike="noStrike" cap="none" baseline="0" dirty="0"/>
                    </a:p>
                  </a:txBody>
                  <a:tcPr marL="91450" marR="91450" marT="45725" marB="45725"/>
                </a:tc>
              </a:tr>
              <a:tr h="576075">
                <a:tc>
                  <a:txBody>
                    <a:bodyPr/>
                    <a:lstStyle/>
                    <a:p>
                      <a:pPr marL="0" marR="0" lvl="0" indent="0" algn="ctr" rtl="0">
                        <a:spcBef>
                          <a:spcPts val="0"/>
                        </a:spcBef>
                        <a:buSzPct val="25000"/>
                        <a:buNone/>
                      </a:pPr>
                      <a:r>
                        <a:rPr lang="es-MX" sz="1800" u="none" strike="noStrike" cap="none" baseline="0" dirty="0"/>
                        <a:t>Jugar y convivir para aprender  etapa 1 </a:t>
                      </a:r>
                    </a:p>
                  </a:txBody>
                  <a:tcPr marL="91450" marR="91450" marT="45725" marB="45725"/>
                </a:tc>
                <a:tc>
                  <a:txBody>
                    <a:bodyPr/>
                    <a:lstStyle/>
                    <a:p>
                      <a:pPr marL="0" marR="0" lvl="0" indent="0" algn="l" rtl="0">
                        <a:spcBef>
                          <a:spcPts val="0"/>
                        </a:spcBef>
                        <a:buSzPct val="25000"/>
                        <a:buNone/>
                      </a:pPr>
                      <a:r>
                        <a:rPr lang="es-MX" sz="1800" u="none" strike="noStrike" cap="none" baseline="0" dirty="0"/>
                        <a:t>9 de octubre </a:t>
                      </a:r>
                    </a:p>
                  </a:txBody>
                  <a:tcPr marL="91450" marR="91450" marT="45725" marB="45725"/>
                </a:tc>
                <a:tc>
                  <a:txBody>
                    <a:bodyPr/>
                    <a:lstStyle/>
                    <a:p>
                      <a:pPr marL="0" marR="0" lvl="0" indent="0" algn="ctr" rtl="0">
                        <a:spcBef>
                          <a:spcPts val="0"/>
                        </a:spcBef>
                        <a:buSzPct val="25000"/>
                        <a:buNone/>
                      </a:pPr>
                      <a:r>
                        <a:rPr lang="es-MX" sz="1800" dirty="0"/>
                        <a:t>Plática</a:t>
                      </a:r>
                      <a:r>
                        <a:rPr lang="es-MX" sz="1800" u="none" strike="noStrike" cap="none" baseline="0" dirty="0"/>
                        <a:t> introductoria con los niños sobre valores y cultura de la legalidad </a:t>
                      </a:r>
                    </a:p>
                  </a:txBody>
                  <a:tcPr marL="91450" marR="91450" marT="45725" marB="45725"/>
                </a:tc>
                <a:tc>
                  <a:txBody>
                    <a:bodyPr/>
                    <a:lstStyle/>
                    <a:p>
                      <a:pPr marL="0" marR="0" lvl="0" indent="0" algn="l" rtl="0">
                        <a:spcBef>
                          <a:spcPts val="0"/>
                        </a:spcBef>
                        <a:buNone/>
                      </a:pPr>
                      <a:endParaRPr sz="1800" u="none" strike="noStrike" cap="none" baseline="0" dirty="0"/>
                    </a:p>
                  </a:txBody>
                  <a:tcPr marL="91450" marR="91450" marT="45725" marB="45725"/>
                </a:tc>
                <a:tc>
                  <a:txBody>
                    <a:bodyPr/>
                    <a:lstStyle/>
                    <a:p>
                      <a:pPr marL="0" marR="0" lvl="0" indent="0" algn="l" rtl="0">
                        <a:spcBef>
                          <a:spcPts val="0"/>
                        </a:spcBef>
                        <a:buNone/>
                      </a:pPr>
                      <a:endParaRPr sz="1800" u="none" strike="noStrike" cap="none" baseline="0" dirty="0"/>
                    </a:p>
                  </a:txBody>
                  <a:tcPr marL="91450" marR="91450" marT="45725" marB="45725"/>
                </a:tc>
              </a:tr>
              <a:tr h="504050">
                <a:tc>
                  <a:txBody>
                    <a:bodyPr/>
                    <a:lstStyle/>
                    <a:p>
                      <a:pPr marL="0" marR="0" lvl="0" indent="0" algn="ctr" rtl="0">
                        <a:spcBef>
                          <a:spcPts val="0"/>
                        </a:spcBef>
                        <a:buSzPct val="25000"/>
                        <a:buNone/>
                      </a:pPr>
                      <a:r>
                        <a:rPr lang="es-MX" sz="1800" u="none" strike="noStrike" cap="none" baseline="0" dirty="0"/>
                        <a:t>La familia y el cambio </a:t>
                      </a:r>
                    </a:p>
                    <a:p>
                      <a:pPr marL="0" marR="0" lvl="0" indent="0" algn="ctr" rtl="0">
                        <a:spcBef>
                          <a:spcPts val="0"/>
                        </a:spcBef>
                        <a:buSzPct val="25000"/>
                        <a:buNone/>
                      </a:pPr>
                      <a:r>
                        <a:rPr lang="es-MX" sz="1800" u="none" strike="noStrike" cap="none" baseline="0" dirty="0"/>
                        <a:t>etapa 2 </a:t>
                      </a:r>
                    </a:p>
                  </a:txBody>
                  <a:tcPr marL="91450" marR="91450" marT="45725" marB="45725"/>
                </a:tc>
                <a:tc>
                  <a:txBody>
                    <a:bodyPr/>
                    <a:lstStyle/>
                    <a:p>
                      <a:pPr marL="0" marR="0" lvl="0" indent="0" algn="ctr" rtl="0">
                        <a:spcBef>
                          <a:spcPts val="0"/>
                        </a:spcBef>
                        <a:buSzPct val="25000"/>
                        <a:buNone/>
                      </a:pPr>
                      <a:r>
                        <a:rPr lang="es-MX" sz="1800" u="none" strike="noStrike" cap="none" baseline="0" dirty="0"/>
                        <a:t>16 de octubre </a:t>
                      </a:r>
                    </a:p>
                  </a:txBody>
                  <a:tcPr marL="91450" marR="91450" marT="45725" marB="45725"/>
                </a:tc>
                <a:tc>
                  <a:txBody>
                    <a:bodyPr/>
                    <a:lstStyle/>
                    <a:p>
                      <a:pPr marL="0" marR="0" lvl="0" indent="0" algn="ctr" rtl="0">
                        <a:spcBef>
                          <a:spcPts val="0"/>
                        </a:spcBef>
                        <a:buSzPct val="25000"/>
                        <a:buNone/>
                      </a:pPr>
                      <a:r>
                        <a:rPr lang="es-MX" sz="1800" dirty="0"/>
                        <a:t>Representación</a:t>
                      </a:r>
                      <a:r>
                        <a:rPr lang="es-MX" sz="1800" u="none" strike="noStrike" cap="none" baseline="0" dirty="0"/>
                        <a:t> de ejemplos de la cultura de la </a:t>
                      </a:r>
                      <a:r>
                        <a:rPr lang="es-MX" sz="1800" dirty="0"/>
                        <a:t>legalidad</a:t>
                      </a:r>
                      <a:r>
                        <a:rPr lang="es-MX" sz="1800" u="none" strike="noStrike" cap="none" baseline="0" dirty="0"/>
                        <a:t> por medio de juegos tradicionales </a:t>
                      </a:r>
                    </a:p>
                  </a:txBody>
                  <a:tcPr marL="91450" marR="91450" marT="45725" marB="45725"/>
                </a:tc>
                <a:tc>
                  <a:txBody>
                    <a:bodyPr/>
                    <a:lstStyle/>
                    <a:p>
                      <a:pPr marL="0" marR="0" lvl="0" indent="0" algn="l" rtl="0">
                        <a:spcBef>
                          <a:spcPts val="0"/>
                        </a:spcBef>
                        <a:buNone/>
                      </a:pPr>
                      <a:endParaRPr sz="1800" u="none" strike="noStrike" cap="none" baseline="0" dirty="0"/>
                    </a:p>
                  </a:txBody>
                  <a:tcPr marL="91450" marR="91450" marT="45725" marB="45725"/>
                </a:tc>
                <a:tc>
                  <a:txBody>
                    <a:bodyPr/>
                    <a:lstStyle/>
                    <a:p>
                      <a:pPr marL="0" marR="0" lvl="0" indent="0" algn="l" rtl="0">
                        <a:spcBef>
                          <a:spcPts val="0"/>
                        </a:spcBef>
                        <a:buNone/>
                      </a:pPr>
                      <a:endParaRPr sz="1800" u="none" strike="noStrike" cap="none" baseline="0" dirty="0"/>
                    </a:p>
                  </a:txBody>
                  <a:tcPr marL="91450" marR="91450" marT="45725" marB="45725"/>
                </a:tc>
              </a:tr>
            </a:tbl>
          </a:graphicData>
        </a:graphic>
      </p:graphicFrame>
      <p:sp>
        <p:nvSpPr>
          <p:cNvPr id="203" name="Shape 203"/>
          <p:cNvSpPr txBox="1"/>
          <p:nvPr/>
        </p:nvSpPr>
        <p:spPr>
          <a:xfrm>
            <a:off x="323528" y="5949280"/>
            <a:ext cx="7992887" cy="646331"/>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s-MX" sz="1800" b="0" i="0" u="none" strike="noStrike" cap="none" baseline="0" dirty="0">
                <a:solidFill>
                  <a:schemeClr val="dk1"/>
                </a:solidFill>
                <a:latin typeface="Calibri"/>
                <a:ea typeface="Calibri"/>
                <a:cs typeface="Calibri"/>
                <a:sym typeface="Calibri"/>
              </a:rPr>
              <a:t>Nota: Cada semana se </a:t>
            </a:r>
            <a:r>
              <a:rPr lang="es-MX" sz="1800" dirty="0">
                <a:solidFill>
                  <a:schemeClr val="dk1"/>
                </a:solidFill>
                <a:latin typeface="Calibri"/>
                <a:ea typeface="Calibri"/>
                <a:cs typeface="Calibri"/>
                <a:sym typeface="Calibri"/>
              </a:rPr>
              <a:t>realizarán</a:t>
            </a:r>
            <a:r>
              <a:rPr lang="es-MX" sz="1800" b="0" i="0" u="none" strike="noStrike" cap="none" baseline="0" dirty="0">
                <a:solidFill>
                  <a:schemeClr val="dk1"/>
                </a:solidFill>
                <a:latin typeface="Calibri"/>
                <a:ea typeface="Calibri"/>
                <a:cs typeface="Calibri"/>
                <a:sym typeface="Calibri"/>
              </a:rPr>
              <a:t> </a:t>
            </a:r>
            <a:r>
              <a:rPr lang="es-MX" sz="1800" dirty="0">
                <a:solidFill>
                  <a:schemeClr val="dk1"/>
                </a:solidFill>
                <a:latin typeface="Calibri"/>
                <a:ea typeface="Calibri"/>
                <a:cs typeface="Calibri"/>
                <a:sym typeface="Calibri"/>
              </a:rPr>
              <a:t>actividades</a:t>
            </a:r>
            <a:r>
              <a:rPr lang="es-MX" sz="1800" b="0" i="0" u="none" strike="noStrike" cap="none" baseline="0" dirty="0">
                <a:solidFill>
                  <a:schemeClr val="dk1"/>
                </a:solidFill>
                <a:latin typeface="Calibri"/>
                <a:ea typeface="Calibri"/>
                <a:cs typeface="Calibri"/>
                <a:sym typeface="Calibri"/>
              </a:rPr>
              <a:t> con los niños al aire libre relacionadas con el tema dela cultura de la legalidad y los valores</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pic>
        <p:nvPicPr>
          <p:cNvPr id="209" name="Shape 209"/>
          <p:cNvPicPr preferRelativeResize="0"/>
          <p:nvPr/>
        </p:nvPicPr>
        <p:blipFill rotWithShape="1">
          <a:blip r:embed="rId3">
            <a:alphaModFix/>
          </a:blip>
          <a:srcRect/>
          <a:stretch/>
        </p:blipFill>
        <p:spPr>
          <a:xfrm>
            <a:off x="39623" y="0"/>
            <a:ext cx="1508041" cy="1728191"/>
          </a:xfrm>
          <a:prstGeom prst="rect">
            <a:avLst/>
          </a:prstGeom>
          <a:noFill/>
          <a:ln>
            <a:noFill/>
          </a:ln>
        </p:spPr>
      </p:pic>
      <p:sp>
        <p:nvSpPr>
          <p:cNvPr id="210" name="Shape 210"/>
          <p:cNvSpPr txBox="1"/>
          <p:nvPr/>
        </p:nvSpPr>
        <p:spPr>
          <a:xfrm>
            <a:off x="2051719" y="620687"/>
            <a:ext cx="5188138" cy="461664"/>
          </a:xfrm>
          <a:prstGeom prst="rect">
            <a:avLst/>
          </a:prstGeom>
          <a:noFill/>
          <a:ln>
            <a:noFill/>
          </a:ln>
        </p:spPr>
        <p:txBody>
          <a:bodyPr lIns="91425" tIns="45700" rIns="91425" bIns="45700" anchor="b" anchorCtr="0">
            <a:noAutofit/>
          </a:bodyPr>
          <a:lstStyle/>
          <a:p>
            <a:pPr marL="0" marR="0" lvl="0" indent="0" algn="ctr" rtl="0">
              <a:spcBef>
                <a:spcPts val="0"/>
              </a:spcBef>
              <a:buClr>
                <a:srgbClr val="C00000"/>
              </a:buClr>
              <a:buSzPct val="25000"/>
              <a:buFont typeface="Helvetica Neue"/>
              <a:buNone/>
            </a:pPr>
            <a:r>
              <a:rPr lang="es-MX" sz="2400" b="0" i="0" u="none" strike="noStrike" cap="none" baseline="0" dirty="0">
                <a:solidFill>
                  <a:srgbClr val="C00000"/>
                </a:solidFill>
                <a:latin typeface="Helvetica Neue"/>
                <a:ea typeface="Helvetica Neue"/>
                <a:cs typeface="Helvetica Neue"/>
                <a:sym typeface="Helvetica Neue"/>
              </a:rPr>
              <a:t>Identificación de Riesgos</a:t>
            </a:r>
          </a:p>
        </p:txBody>
      </p:sp>
      <p:graphicFrame>
        <p:nvGraphicFramePr>
          <p:cNvPr id="211" name="Shape 211"/>
          <p:cNvGraphicFramePr/>
          <p:nvPr/>
        </p:nvGraphicFramePr>
        <p:xfrm>
          <a:off x="1403648" y="1196751"/>
          <a:ext cx="6552750" cy="4942870"/>
        </p:xfrm>
        <a:graphic>
          <a:graphicData uri="http://schemas.openxmlformats.org/drawingml/2006/table">
            <a:tbl>
              <a:tblPr firstRow="1" bandRow="1">
                <a:noFill/>
                <a:tableStyleId>{DB9738A7-7009-4099-A15E-66BB1193AF4C}</a:tableStyleId>
              </a:tblPr>
              <a:tblGrid>
                <a:gridCol w="3276375"/>
                <a:gridCol w="3276375"/>
              </a:tblGrid>
              <a:tr h="370850">
                <a:tc>
                  <a:txBody>
                    <a:bodyPr/>
                    <a:lstStyle/>
                    <a:p>
                      <a:pPr marL="0" marR="0" lvl="0" indent="0" algn="ctr" rtl="0">
                        <a:spcBef>
                          <a:spcPts val="0"/>
                        </a:spcBef>
                        <a:buSzPct val="25000"/>
                        <a:buNone/>
                      </a:pPr>
                      <a:r>
                        <a:rPr lang="es-MX" sz="1800" u="none" strike="noStrike" cap="none" baseline="0" dirty="0"/>
                        <a:t>Riesgo</a:t>
                      </a:r>
                    </a:p>
                  </a:txBody>
                  <a:tcPr marL="91450" marR="91450" marT="45725" marB="45725"/>
                </a:tc>
                <a:tc>
                  <a:txBody>
                    <a:bodyPr/>
                    <a:lstStyle/>
                    <a:p>
                      <a:pPr marL="0" marR="0" lvl="0" indent="0" algn="ctr" rtl="0">
                        <a:spcBef>
                          <a:spcPts val="0"/>
                        </a:spcBef>
                        <a:buSzPct val="25000"/>
                        <a:buNone/>
                      </a:pPr>
                      <a:r>
                        <a:rPr lang="es-MX" sz="1800" u="none" strike="noStrike" cap="none" baseline="0" dirty="0"/>
                        <a:t>Alternativa</a:t>
                      </a:r>
                    </a:p>
                  </a:txBody>
                  <a:tcPr marL="91450" marR="91450" marT="45725" marB="45725"/>
                </a:tc>
              </a:tr>
              <a:tr h="370850">
                <a:tc>
                  <a:txBody>
                    <a:bodyPr/>
                    <a:lstStyle/>
                    <a:p>
                      <a:pPr marL="0" marR="0" lvl="0" indent="0" algn="ctr" rtl="0">
                        <a:spcBef>
                          <a:spcPts val="0"/>
                        </a:spcBef>
                        <a:buSzPct val="25000"/>
                        <a:buNone/>
                      </a:pPr>
                      <a:r>
                        <a:rPr lang="es-MX" sz="1800" u="none" strike="noStrike" cap="none" baseline="0" dirty="0">
                          <a:solidFill>
                            <a:schemeClr val="dk1"/>
                          </a:solidFill>
                          <a:latin typeface="Calibri"/>
                          <a:ea typeface="Calibri"/>
                          <a:cs typeface="Calibri"/>
                          <a:sym typeface="Calibri"/>
                        </a:rPr>
                        <a:t>Las familias ya no frecuentan los parques dentro de las colonias debido a la pérdida de tradiciones y al excesivo uso de las nuevas tecnologías. </a:t>
                      </a:r>
                    </a:p>
                  </a:txBody>
                  <a:tcPr marL="91450" marR="91450" marT="45725" marB="45725"/>
                </a:tc>
                <a:tc>
                  <a:txBody>
                    <a:bodyPr/>
                    <a:lstStyle/>
                    <a:p>
                      <a:pPr marL="0" marR="0" lvl="2" indent="0" algn="ctr" rtl="0">
                        <a:lnSpc>
                          <a:spcPct val="100000"/>
                        </a:lnSpc>
                        <a:spcBef>
                          <a:spcPts val="0"/>
                        </a:spcBef>
                        <a:spcAft>
                          <a:spcPts val="0"/>
                        </a:spcAft>
                        <a:buClr>
                          <a:schemeClr val="dk1"/>
                        </a:buClr>
                        <a:buSzPct val="25000"/>
                        <a:buFont typeface="Calibri"/>
                        <a:buNone/>
                      </a:pPr>
                      <a:r>
                        <a:rPr lang="es-MX" sz="1800" u="none" strike="noStrike" cap="none" baseline="0" dirty="0">
                          <a:solidFill>
                            <a:schemeClr val="dk1"/>
                          </a:solidFill>
                          <a:latin typeface="Calibri"/>
                          <a:ea typeface="Calibri"/>
                          <a:cs typeface="Calibri"/>
                          <a:sym typeface="Calibri"/>
                        </a:rPr>
                        <a:t>Dar una breve explicación a los padres de familia, acerca de la importancia de la recreación en el desarrollo de los infantes, para que se sumen a las actividades que los infantes realizarán.</a:t>
                      </a:r>
                    </a:p>
                    <a:p>
                      <a:pPr marL="0" marR="0" lvl="0" indent="0" algn="ctr" rtl="0">
                        <a:spcBef>
                          <a:spcPts val="0"/>
                        </a:spcBef>
                        <a:buNone/>
                      </a:pPr>
                      <a:endParaRPr sz="1800" u="none" strike="noStrike" cap="none" baseline="0" dirty="0"/>
                    </a:p>
                  </a:txBody>
                  <a:tcPr marL="91450" marR="91450" marT="45725" marB="45725"/>
                </a:tc>
              </a:tr>
              <a:tr h="370850">
                <a:tc>
                  <a:txBody>
                    <a:bodyPr/>
                    <a:lstStyle/>
                    <a:p>
                      <a:pPr marL="0" marR="0" lvl="0" indent="0" algn="ctr" rtl="0">
                        <a:spcBef>
                          <a:spcPts val="0"/>
                        </a:spcBef>
                        <a:buSzPct val="25000"/>
                        <a:buNone/>
                      </a:pPr>
                      <a:r>
                        <a:rPr lang="es-MX" sz="1800" u="none" strike="noStrike" cap="none" baseline="0" dirty="0">
                          <a:solidFill>
                            <a:schemeClr val="dk1"/>
                          </a:solidFill>
                          <a:latin typeface="Calibri"/>
                          <a:ea typeface="Calibri"/>
                          <a:cs typeface="Calibri"/>
                          <a:sym typeface="Calibri"/>
                        </a:rPr>
                        <a:t>Los niños, niñas y adolescentes, desconocen los juegos tradicionales debido a que pasan demasiado tiempo frente al televisor u otras nuevas tecnologías</a:t>
                      </a:r>
                      <a:r>
                        <a:rPr lang="es-MX" sz="1800" u="none" strike="noStrike" cap="none" baseline="0" dirty="0"/>
                        <a:t> </a:t>
                      </a:r>
                    </a:p>
                  </a:txBody>
                  <a:tcPr marL="91450" marR="91450" marT="45725" marB="45725"/>
                </a:tc>
                <a:tc>
                  <a:txBody>
                    <a:bodyPr/>
                    <a:lstStyle/>
                    <a:p>
                      <a:pPr marL="0" marR="0" lvl="2" indent="0" algn="ctr" rtl="0">
                        <a:lnSpc>
                          <a:spcPct val="100000"/>
                        </a:lnSpc>
                        <a:spcBef>
                          <a:spcPts val="0"/>
                        </a:spcBef>
                        <a:spcAft>
                          <a:spcPts val="0"/>
                        </a:spcAft>
                        <a:buClr>
                          <a:schemeClr val="dk1"/>
                        </a:buClr>
                        <a:buSzPct val="25000"/>
                        <a:buFont typeface="Calibri"/>
                        <a:buNone/>
                      </a:pPr>
                      <a:r>
                        <a:rPr lang="es-MX" sz="1800" u="none" strike="noStrike" cap="none" baseline="0" dirty="0">
                          <a:solidFill>
                            <a:schemeClr val="dk1"/>
                          </a:solidFill>
                          <a:latin typeface="Calibri"/>
                          <a:ea typeface="Calibri"/>
                          <a:cs typeface="Calibri"/>
                          <a:sym typeface="Calibri"/>
                        </a:rPr>
                        <a:t>Demostrarles, por medio de la práctica, lo divertido que puede ser convivir con amigos de su edad, y con su familia, enseñándoles juegos en equipo, como puede ser los atrapados, las escondidillas o los deportes en equipo.</a:t>
                      </a:r>
                    </a:p>
                    <a:p>
                      <a:pPr marL="0" marR="0" lvl="0" indent="0" algn="ctr" rtl="0">
                        <a:spcBef>
                          <a:spcPts val="0"/>
                        </a:spcBef>
                        <a:buNone/>
                      </a:pPr>
                      <a:endParaRPr sz="1800" u="none" strike="noStrike" cap="none" baseline="0" dirty="0"/>
                    </a:p>
                  </a:txBody>
                  <a:tcPr marL="91450" marR="91450" marT="45725" marB="45725"/>
                </a:tc>
              </a:tr>
            </a:tbl>
          </a:graphicData>
        </a:graphic>
      </p:graphicFrame>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217" name="Shape 217"/>
          <p:cNvPicPr preferRelativeResize="0"/>
          <p:nvPr/>
        </p:nvPicPr>
        <p:blipFill rotWithShape="1">
          <a:blip r:embed="rId3">
            <a:alphaModFix/>
          </a:blip>
          <a:srcRect/>
          <a:stretch/>
        </p:blipFill>
        <p:spPr>
          <a:xfrm>
            <a:off x="-4758" y="-315415"/>
            <a:ext cx="1508041" cy="1728191"/>
          </a:xfrm>
          <a:prstGeom prst="rect">
            <a:avLst/>
          </a:prstGeom>
          <a:noFill/>
          <a:ln>
            <a:noFill/>
          </a:ln>
        </p:spPr>
      </p:pic>
      <p:sp>
        <p:nvSpPr>
          <p:cNvPr id="218" name="Shape 218"/>
          <p:cNvSpPr txBox="1"/>
          <p:nvPr/>
        </p:nvSpPr>
        <p:spPr>
          <a:xfrm>
            <a:off x="1829830" y="317842"/>
            <a:ext cx="5188200" cy="461699"/>
          </a:xfrm>
          <a:prstGeom prst="rect">
            <a:avLst/>
          </a:prstGeom>
          <a:noFill/>
          <a:ln>
            <a:noFill/>
          </a:ln>
        </p:spPr>
        <p:txBody>
          <a:bodyPr lIns="91425" tIns="45700" rIns="91425" bIns="45700" anchor="b" anchorCtr="0">
            <a:noAutofit/>
          </a:bodyPr>
          <a:lstStyle/>
          <a:p>
            <a:pPr marL="0" marR="0" lvl="0" indent="0" algn="ctr" rtl="0">
              <a:spcBef>
                <a:spcPts val="0"/>
              </a:spcBef>
              <a:buClr>
                <a:srgbClr val="C00000"/>
              </a:buClr>
              <a:buSzPct val="25000"/>
              <a:buFont typeface="Helvetica Neue"/>
              <a:buNone/>
            </a:pPr>
            <a:r>
              <a:rPr lang="es-MX" sz="2400" b="0" i="0" u="none" strike="noStrike" cap="none" baseline="0" dirty="0">
                <a:solidFill>
                  <a:srgbClr val="C00000"/>
                </a:solidFill>
                <a:latin typeface="Helvetica Neue"/>
                <a:ea typeface="Helvetica Neue"/>
                <a:cs typeface="Helvetica Neue"/>
                <a:sym typeface="Helvetica Neue"/>
              </a:rPr>
              <a:t>Indicadores y Resultados</a:t>
            </a:r>
          </a:p>
        </p:txBody>
      </p:sp>
      <p:graphicFrame>
        <p:nvGraphicFramePr>
          <p:cNvPr id="219" name="Shape 219"/>
          <p:cNvGraphicFramePr/>
          <p:nvPr>
            <p:extLst>
              <p:ext uri="{D42A27DB-BD31-4B8C-83A1-F6EECF244321}">
                <p14:modId xmlns:p14="http://schemas.microsoft.com/office/powerpoint/2010/main" val="1887693571"/>
              </p:ext>
            </p:extLst>
          </p:nvPr>
        </p:nvGraphicFramePr>
        <p:xfrm>
          <a:off x="899591" y="1162759"/>
          <a:ext cx="6912750" cy="5669300"/>
        </p:xfrm>
        <a:graphic>
          <a:graphicData uri="http://schemas.openxmlformats.org/drawingml/2006/table">
            <a:tbl>
              <a:tblPr firstRow="1" bandRow="1">
                <a:noFill/>
                <a:tableStyleId>{85566FE1-8027-4274-ACE4-F1FD4B21CCF4}</a:tableStyleId>
              </a:tblPr>
              <a:tblGrid>
                <a:gridCol w="3456375"/>
                <a:gridCol w="3456375"/>
              </a:tblGrid>
              <a:tr h="346125">
                <a:tc>
                  <a:txBody>
                    <a:bodyPr/>
                    <a:lstStyle/>
                    <a:p>
                      <a:pPr marL="0" marR="0" lvl="0" indent="0" algn="ctr" rtl="0">
                        <a:spcBef>
                          <a:spcPts val="0"/>
                        </a:spcBef>
                        <a:buSzPct val="25000"/>
                        <a:buNone/>
                      </a:pPr>
                      <a:r>
                        <a:rPr lang="es-MX" sz="1800" u="none" strike="noStrike" cap="none" baseline="0" dirty="0"/>
                        <a:t>Indicadores</a:t>
                      </a:r>
                    </a:p>
                  </a:txBody>
                  <a:tcPr marL="91450" marR="91450" marT="45725" marB="45725"/>
                </a:tc>
                <a:tc>
                  <a:txBody>
                    <a:bodyPr/>
                    <a:lstStyle/>
                    <a:p>
                      <a:pPr marL="0" marR="0" lvl="0" indent="0" algn="ctr" rtl="0">
                        <a:spcBef>
                          <a:spcPts val="0"/>
                        </a:spcBef>
                        <a:buSzPct val="25000"/>
                        <a:buNone/>
                      </a:pPr>
                      <a:r>
                        <a:rPr lang="es-MX" sz="1800" u="none" strike="noStrike" cap="none" baseline="0" dirty="0"/>
                        <a:t>Resultados</a:t>
                      </a:r>
                    </a:p>
                  </a:txBody>
                  <a:tcPr marL="91450" marR="91450" marT="45725" marB="45725"/>
                </a:tc>
              </a:tr>
              <a:tr h="4693875">
                <a:tc>
                  <a:txBody>
                    <a:bodyPr/>
                    <a:lstStyle/>
                    <a:p>
                      <a:pPr marL="0" marR="0" lvl="0" indent="0" algn="l" rtl="0">
                        <a:spcBef>
                          <a:spcPts val="0"/>
                        </a:spcBef>
                        <a:buSzPct val="25000"/>
                        <a:buNone/>
                      </a:pPr>
                      <a:r>
                        <a:rPr lang="es-MX" sz="1800" u="none" strike="noStrike" cap="none" baseline="0" dirty="0"/>
                        <a:t>Actividad de dibujos. Etapa 1.</a:t>
                      </a:r>
                    </a:p>
                  </a:txBody>
                  <a:tcPr marL="91450" marR="91450" marT="45725" marB="45725"/>
                </a:tc>
                <a:tc>
                  <a:txBody>
                    <a:bodyPr/>
                    <a:lstStyle/>
                    <a:p>
                      <a:pPr marL="0" marR="0" lvl="0" indent="0" algn="l" rtl="0">
                        <a:spcBef>
                          <a:spcPts val="0"/>
                        </a:spcBef>
                        <a:buSzPct val="25000"/>
                        <a:buNone/>
                      </a:pPr>
                      <a:r>
                        <a:rPr lang="es-MX" sz="1800" u="none" strike="noStrike" cap="none" baseline="0" dirty="0"/>
                        <a:t>Al realizar la actividad “¿Qué te gusta hacer en el parque? Se tuvo una amplia respuesta por parte de los niños, </a:t>
                      </a:r>
                      <a:r>
                        <a:rPr lang="es-MX" sz="1800" u="none" strike="noStrike" cap="none" baseline="0" dirty="0" smtClean="0"/>
                        <a:t>demostrándonos </a:t>
                      </a:r>
                      <a:r>
                        <a:rPr lang="es-MX" sz="1800" u="none" strike="noStrike" cap="none" baseline="0" dirty="0"/>
                        <a:t>en una </a:t>
                      </a:r>
                      <a:r>
                        <a:rPr lang="es-MX" sz="1800" dirty="0"/>
                        <a:t>compilación</a:t>
                      </a:r>
                      <a:r>
                        <a:rPr lang="es-MX" sz="1800" u="none" strike="noStrike" cap="none" baseline="0" dirty="0"/>
                        <a:t> de 20 dibujos que en su vida diaria imperan los valores fundamentales que rigen nuestra sociedad hoy en </a:t>
                      </a:r>
                      <a:r>
                        <a:rPr lang="es-MX" sz="1800" dirty="0"/>
                        <a:t>día</a:t>
                      </a:r>
                      <a:r>
                        <a:rPr lang="es-MX" sz="1800" u="none" strike="noStrike" cap="none" baseline="0" dirty="0"/>
                        <a:t>, pero que poco a poco se han ido perdiendo. Despertamos su </a:t>
                      </a:r>
                      <a:r>
                        <a:rPr lang="es-MX" sz="1800" dirty="0"/>
                        <a:t>interés</a:t>
                      </a:r>
                      <a:r>
                        <a:rPr lang="es-MX" sz="1800" u="none" strike="noStrike" cap="none" baseline="0" dirty="0"/>
                        <a:t> por el arte  y al mismo tiempo se les hizo reflexionar sobre lo importante que es cuidar nuestras </a:t>
                      </a:r>
                      <a:r>
                        <a:rPr lang="es-MX" sz="1800" dirty="0"/>
                        <a:t>áreas</a:t>
                      </a:r>
                      <a:r>
                        <a:rPr lang="es-MX" sz="1800" u="none" strike="noStrike" cap="none" baseline="0" dirty="0"/>
                        <a:t> verdes, </a:t>
                      </a:r>
                      <a:r>
                        <a:rPr lang="es-MX" sz="1800" dirty="0"/>
                        <a:t>además</a:t>
                      </a:r>
                      <a:r>
                        <a:rPr lang="es-MX" sz="1800" u="none" strike="noStrike" cap="none" baseline="0" dirty="0"/>
                        <a:t> de lo divertido y saludable que es realizar actividades al aire libre en compañía de sus padres. Es </a:t>
                      </a:r>
                      <a:r>
                        <a:rPr lang="es-MX" sz="1800" u="none" strike="noStrike" cap="none" baseline="0" dirty="0" smtClean="0"/>
                        <a:t>así </a:t>
                      </a:r>
                      <a:r>
                        <a:rPr lang="es-MX" sz="1800" u="none" strike="noStrike" cap="none" baseline="0" dirty="0"/>
                        <a:t>que se </a:t>
                      </a:r>
                      <a:r>
                        <a:rPr lang="es-MX" sz="1800" u="none" strike="noStrike" cap="none" baseline="0" dirty="0" smtClean="0"/>
                        <a:t>cumplió </a:t>
                      </a:r>
                      <a:r>
                        <a:rPr lang="es-MX" sz="1800" u="none" strike="noStrike" cap="none" baseline="0" dirty="0"/>
                        <a:t>con uno de nuestros principales objetivos.</a:t>
                      </a:r>
                    </a:p>
                  </a:txBody>
                  <a:tcPr marL="91450" marR="91450" marT="45725" marB="45725"/>
                </a:tc>
              </a:tr>
            </a:tbl>
          </a:graphicData>
        </a:graphic>
      </p:graphicFrame>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Shape 225"/>
          <p:cNvPicPr preferRelativeResize="0"/>
          <p:nvPr/>
        </p:nvPicPr>
        <p:blipFill rotWithShape="1">
          <a:blip r:embed="rId3">
            <a:alphaModFix/>
          </a:blip>
          <a:srcRect/>
          <a:stretch/>
        </p:blipFill>
        <p:spPr>
          <a:xfrm>
            <a:off x="39623" y="0"/>
            <a:ext cx="1508041" cy="1728191"/>
          </a:xfrm>
          <a:prstGeom prst="rect">
            <a:avLst/>
          </a:prstGeom>
          <a:noFill/>
          <a:ln>
            <a:noFill/>
          </a:ln>
        </p:spPr>
      </p:pic>
      <p:pic>
        <p:nvPicPr>
          <p:cNvPr id="226" name="Shape 226"/>
          <p:cNvPicPr preferRelativeResize="0"/>
          <p:nvPr/>
        </p:nvPicPr>
        <p:blipFill rotWithShape="1">
          <a:blip r:embed="rId4">
            <a:alphaModFix/>
          </a:blip>
          <a:srcRect/>
          <a:stretch/>
        </p:blipFill>
        <p:spPr>
          <a:xfrm>
            <a:off x="1403648" y="1484783"/>
            <a:ext cx="6192687" cy="4462020"/>
          </a:xfrm>
          <a:prstGeom prst="rect">
            <a:avLst/>
          </a:prstGeom>
          <a:noFill/>
          <a:ln>
            <a:noFill/>
          </a:ln>
        </p:spPr>
      </p:pic>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232" name="Shape 232"/>
          <p:cNvPicPr preferRelativeResize="0"/>
          <p:nvPr/>
        </p:nvPicPr>
        <p:blipFill rotWithShape="1">
          <a:blip r:embed="rId3">
            <a:alphaModFix/>
          </a:blip>
          <a:srcRect/>
          <a:stretch/>
        </p:blipFill>
        <p:spPr>
          <a:xfrm>
            <a:off x="179511" y="692695"/>
            <a:ext cx="8136395" cy="5424263"/>
          </a:xfrm>
          <a:prstGeom prst="rect">
            <a:avLst/>
          </a:prstGeom>
          <a:noFill/>
          <a:ln>
            <a:noFill/>
          </a:ln>
        </p:spPr>
      </p:pic>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pic>
        <p:nvPicPr>
          <p:cNvPr id="237" name="Shape 237"/>
          <p:cNvPicPr preferRelativeResize="0"/>
          <p:nvPr/>
        </p:nvPicPr>
        <p:blipFill rotWithShape="1">
          <a:blip r:embed="rId3">
            <a:alphaModFix/>
          </a:blip>
          <a:srcRect/>
          <a:stretch/>
        </p:blipFill>
        <p:spPr>
          <a:xfrm>
            <a:off x="765" y="620687"/>
            <a:ext cx="8275847" cy="5517232"/>
          </a:xfrm>
          <a:prstGeom prst="rect">
            <a:avLst/>
          </a:prstGeom>
          <a:noFill/>
          <a:ln>
            <a:noFill/>
          </a:ln>
        </p:spPr>
      </p:pic>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2" name="Shape 242"/>
          <p:cNvPicPr preferRelativeResize="0"/>
          <p:nvPr/>
        </p:nvPicPr>
        <p:blipFill rotWithShape="1">
          <a:blip r:embed="rId3">
            <a:alphaModFix/>
          </a:blip>
          <a:srcRect/>
          <a:stretch/>
        </p:blipFill>
        <p:spPr>
          <a:xfrm>
            <a:off x="179511" y="620687"/>
            <a:ext cx="8208404" cy="5472268"/>
          </a:xfrm>
          <a:prstGeom prst="rect">
            <a:avLst/>
          </a:prstGeom>
          <a:noFill/>
          <a:ln>
            <a:noFill/>
          </a:ln>
        </p:spPr>
      </p:pic>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Shape 247"/>
          <p:cNvPicPr preferRelativeResize="0"/>
          <p:nvPr/>
        </p:nvPicPr>
        <p:blipFill rotWithShape="1">
          <a:blip r:embed="rId3">
            <a:alphaModFix/>
          </a:blip>
          <a:srcRect/>
          <a:stretch/>
        </p:blipFill>
        <p:spPr>
          <a:xfrm>
            <a:off x="323528" y="692695"/>
            <a:ext cx="8028383" cy="5352255"/>
          </a:xfrm>
          <a:prstGeom prst="rect">
            <a:avLst/>
          </a:prstGeom>
          <a:noFill/>
          <a:ln>
            <a:noFill/>
          </a:ln>
        </p:spPr>
      </p:pic>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Shape 252"/>
          <p:cNvPicPr preferRelativeResize="0"/>
          <p:nvPr/>
        </p:nvPicPr>
        <p:blipFill rotWithShape="1">
          <a:blip r:embed="rId3">
            <a:alphaModFix/>
          </a:blip>
          <a:srcRect/>
          <a:stretch/>
        </p:blipFill>
        <p:spPr>
          <a:xfrm>
            <a:off x="21913" y="692695"/>
            <a:ext cx="8383860" cy="5589240"/>
          </a:xfrm>
          <a:prstGeom prst="rect">
            <a:avLst/>
          </a:prstGeom>
          <a:noFill/>
          <a:ln>
            <a:noFill/>
          </a:ln>
        </p:spPr>
      </p:pic>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pic>
        <p:nvPicPr>
          <p:cNvPr id="257" name="Shape 257"/>
          <p:cNvPicPr preferRelativeResize="0"/>
          <p:nvPr/>
        </p:nvPicPr>
        <p:blipFill rotWithShape="1">
          <a:blip r:embed="rId3">
            <a:alphaModFix/>
          </a:blip>
          <a:srcRect/>
          <a:stretch/>
        </p:blipFill>
        <p:spPr>
          <a:xfrm>
            <a:off x="35495" y="548679"/>
            <a:ext cx="8316415" cy="5544276"/>
          </a:xfrm>
          <a:prstGeom prst="rect">
            <a:avLst/>
          </a:prstGeom>
          <a:noFill/>
          <a:ln>
            <a:noFill/>
          </a:ln>
        </p:spPr>
      </p:pic>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pic>
        <p:nvPicPr>
          <p:cNvPr id="262" name="Shape 262"/>
          <p:cNvPicPr preferRelativeResize="0"/>
          <p:nvPr/>
        </p:nvPicPr>
        <p:blipFill rotWithShape="1">
          <a:blip r:embed="rId3">
            <a:alphaModFix/>
          </a:blip>
          <a:srcRect/>
          <a:stretch/>
        </p:blipFill>
        <p:spPr>
          <a:xfrm>
            <a:off x="144016" y="836712"/>
            <a:ext cx="8244408" cy="5496271"/>
          </a:xfrm>
          <a:prstGeom prst="rect">
            <a:avLst/>
          </a:prstGeom>
          <a:noFill/>
          <a:ln>
            <a:noFill/>
          </a:ln>
        </p:spPr>
      </p:pic>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pic>
        <p:nvPicPr>
          <p:cNvPr id="267" name="Shape 267"/>
          <p:cNvPicPr preferRelativeResize="0"/>
          <p:nvPr/>
        </p:nvPicPr>
        <p:blipFill rotWithShape="1">
          <a:blip r:embed="rId3">
            <a:alphaModFix/>
          </a:blip>
          <a:srcRect/>
          <a:stretch/>
        </p:blipFill>
        <p:spPr>
          <a:xfrm>
            <a:off x="93659" y="980728"/>
            <a:ext cx="8222755" cy="5481836"/>
          </a:xfrm>
          <a:prstGeom prst="rect">
            <a:avLst/>
          </a:prstGeom>
          <a:noFill/>
          <a:ln>
            <a:noFill/>
          </a:ln>
        </p:spPr>
      </p:pic>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pic>
        <p:nvPicPr>
          <p:cNvPr id="272" name="Shape 272"/>
          <p:cNvPicPr preferRelativeResize="0"/>
          <p:nvPr/>
        </p:nvPicPr>
        <p:blipFill rotWithShape="1">
          <a:blip r:embed="rId3">
            <a:alphaModFix/>
          </a:blip>
          <a:srcRect/>
          <a:stretch/>
        </p:blipFill>
        <p:spPr>
          <a:xfrm>
            <a:off x="-684583" y="404663"/>
            <a:ext cx="9144000" cy="6096000"/>
          </a:xfrm>
          <a:prstGeom prst="rect">
            <a:avLst/>
          </a:prstGeom>
          <a:noFill/>
          <a:ln>
            <a:noFill/>
          </a:ln>
        </p:spPr>
      </p:pic>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pic>
        <p:nvPicPr>
          <p:cNvPr id="277" name="Shape 277"/>
          <p:cNvPicPr preferRelativeResize="0"/>
          <p:nvPr/>
        </p:nvPicPr>
        <p:blipFill rotWithShape="1">
          <a:blip r:embed="rId3">
            <a:alphaModFix/>
          </a:blip>
          <a:srcRect/>
          <a:stretch/>
        </p:blipFill>
        <p:spPr>
          <a:xfrm>
            <a:off x="395536" y="908720"/>
            <a:ext cx="7884367" cy="5256244"/>
          </a:xfrm>
          <a:prstGeom prst="rect">
            <a:avLst/>
          </a:prstGeom>
          <a:noFill/>
          <a:ln>
            <a:noFill/>
          </a:ln>
        </p:spPr>
      </p:pic>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pic>
        <p:nvPicPr>
          <p:cNvPr id="282" name="Shape 282"/>
          <p:cNvPicPr preferRelativeResize="0"/>
          <p:nvPr/>
        </p:nvPicPr>
        <p:blipFill rotWithShape="1">
          <a:blip r:embed="rId3">
            <a:alphaModFix/>
          </a:blip>
          <a:srcRect/>
          <a:stretch/>
        </p:blipFill>
        <p:spPr>
          <a:xfrm>
            <a:off x="179511" y="548679"/>
            <a:ext cx="8100899" cy="5400599"/>
          </a:xfrm>
          <a:prstGeom prst="rect">
            <a:avLst/>
          </a:prstGeom>
          <a:noFill/>
          <a:ln>
            <a:noFill/>
          </a:ln>
        </p:spPr>
      </p:pic>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287" name="Shape 287"/>
          <p:cNvPicPr preferRelativeResize="0"/>
          <p:nvPr/>
        </p:nvPicPr>
        <p:blipFill rotWithShape="1">
          <a:blip r:embed="rId3">
            <a:alphaModFix/>
          </a:blip>
          <a:srcRect/>
          <a:stretch/>
        </p:blipFill>
        <p:spPr>
          <a:xfrm>
            <a:off x="179511" y="620687"/>
            <a:ext cx="8172399" cy="5448267"/>
          </a:xfrm>
          <a:prstGeom prst="rect">
            <a:avLst/>
          </a:prstGeom>
          <a:noFill/>
          <a:ln>
            <a:noFill/>
          </a:ln>
        </p:spPr>
      </p:pic>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pic>
        <p:nvPicPr>
          <p:cNvPr id="292" name="Shape 292"/>
          <p:cNvPicPr preferRelativeResize="0"/>
          <p:nvPr/>
        </p:nvPicPr>
        <p:blipFill rotWithShape="1">
          <a:blip r:embed="rId3">
            <a:alphaModFix/>
          </a:blip>
          <a:srcRect/>
          <a:stretch/>
        </p:blipFill>
        <p:spPr>
          <a:xfrm>
            <a:off x="144016" y="669031"/>
            <a:ext cx="8244408" cy="5496271"/>
          </a:xfrm>
          <a:prstGeom prst="rect">
            <a:avLst/>
          </a:prstGeom>
          <a:noFill/>
          <a:ln>
            <a:noFill/>
          </a:ln>
        </p:spPr>
      </p:pic>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pic>
        <p:nvPicPr>
          <p:cNvPr id="297" name="Shape 297"/>
          <p:cNvPicPr preferRelativeResize="0"/>
          <p:nvPr/>
        </p:nvPicPr>
        <p:blipFill rotWithShape="1">
          <a:blip r:embed="rId3">
            <a:alphaModFix/>
          </a:blip>
          <a:srcRect/>
          <a:stretch/>
        </p:blipFill>
        <p:spPr>
          <a:xfrm>
            <a:off x="144016" y="599727"/>
            <a:ext cx="8244408" cy="5496271"/>
          </a:xfrm>
          <a:prstGeom prst="rect">
            <a:avLst/>
          </a:prstGeom>
          <a:noFill/>
          <a:ln>
            <a:noFill/>
          </a:ln>
        </p:spPr>
      </p:pic>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2" name="Shape 302"/>
          <p:cNvPicPr preferRelativeResize="0"/>
          <p:nvPr/>
        </p:nvPicPr>
        <p:blipFill rotWithShape="1">
          <a:blip r:embed="rId3">
            <a:alphaModFix/>
          </a:blip>
          <a:srcRect/>
          <a:stretch/>
        </p:blipFill>
        <p:spPr>
          <a:xfrm>
            <a:off x="179511" y="548679"/>
            <a:ext cx="8100899" cy="5400599"/>
          </a:xfrm>
          <a:prstGeom prst="rect">
            <a:avLst/>
          </a:prstGeom>
          <a:noFill/>
          <a:ln>
            <a:noFill/>
          </a:ln>
        </p:spPr>
      </p:pic>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Shape 307"/>
          <p:cNvPicPr preferRelativeResize="0"/>
          <p:nvPr/>
        </p:nvPicPr>
        <p:blipFill rotWithShape="1">
          <a:blip r:embed="rId3">
            <a:alphaModFix/>
          </a:blip>
          <a:srcRect/>
          <a:stretch/>
        </p:blipFill>
        <p:spPr>
          <a:xfrm>
            <a:off x="179511" y="548679"/>
            <a:ext cx="8059824" cy="5373216"/>
          </a:xfrm>
          <a:prstGeom prst="rect">
            <a:avLst/>
          </a:prstGeom>
          <a:noFill/>
          <a:ln>
            <a:noFill/>
          </a:ln>
        </p:spPr>
      </p:pic>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pic>
        <p:nvPicPr>
          <p:cNvPr id="312" name="Shape 312"/>
          <p:cNvPicPr preferRelativeResize="0"/>
          <p:nvPr/>
        </p:nvPicPr>
        <p:blipFill rotWithShape="1">
          <a:blip r:embed="rId3">
            <a:alphaModFix/>
          </a:blip>
          <a:srcRect/>
          <a:stretch/>
        </p:blipFill>
        <p:spPr>
          <a:xfrm>
            <a:off x="179511" y="620687"/>
            <a:ext cx="8100392" cy="5400260"/>
          </a:xfrm>
          <a:prstGeom prst="rect">
            <a:avLst/>
          </a:prstGeom>
          <a:noFill/>
          <a:ln>
            <a:noFill/>
          </a:ln>
        </p:spPr>
      </p:pic>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pic>
        <p:nvPicPr>
          <p:cNvPr id="317" name="Shape 317"/>
          <p:cNvPicPr preferRelativeResize="0"/>
          <p:nvPr/>
        </p:nvPicPr>
        <p:blipFill rotWithShape="1">
          <a:blip r:embed="rId3">
            <a:alphaModFix/>
          </a:blip>
          <a:srcRect/>
          <a:stretch/>
        </p:blipFill>
        <p:spPr>
          <a:xfrm>
            <a:off x="179511" y="620687"/>
            <a:ext cx="8100899" cy="5400599"/>
          </a:xfrm>
          <a:prstGeom prst="rect">
            <a:avLst/>
          </a:prstGeom>
          <a:noFill/>
          <a:ln>
            <a:noFill/>
          </a:ln>
        </p:spPr>
      </p:pic>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pic>
        <p:nvPicPr>
          <p:cNvPr id="322" name="Shape 322"/>
          <p:cNvPicPr preferRelativeResize="0"/>
          <p:nvPr/>
        </p:nvPicPr>
        <p:blipFill rotWithShape="1">
          <a:blip r:embed="rId3">
            <a:alphaModFix/>
          </a:blip>
          <a:srcRect/>
          <a:stretch/>
        </p:blipFill>
        <p:spPr>
          <a:xfrm>
            <a:off x="395536" y="908720"/>
            <a:ext cx="7952319" cy="5301547"/>
          </a:xfrm>
          <a:prstGeom prst="rect">
            <a:avLst/>
          </a:prstGeom>
          <a:noFill/>
          <a:ln>
            <a:noFill/>
          </a:ln>
        </p:spPr>
      </p:pic>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pic>
        <p:nvPicPr>
          <p:cNvPr id="327" name="Shape 327"/>
          <p:cNvPicPr preferRelativeResize="0"/>
          <p:nvPr/>
        </p:nvPicPr>
        <p:blipFill>
          <a:blip r:embed="rId3">
            <a:alphaModFix/>
          </a:blip>
          <a:stretch>
            <a:fillRect/>
          </a:stretch>
        </p:blipFill>
        <p:spPr>
          <a:xfrm>
            <a:off x="1469676" y="584550"/>
            <a:ext cx="5906973" cy="4391424"/>
          </a:xfrm>
          <a:prstGeom prst="rect">
            <a:avLst/>
          </a:prstGeom>
          <a:noFill/>
          <a:ln>
            <a:noFill/>
          </a:ln>
        </p:spPr>
      </p:pic>
      <p:sp>
        <p:nvSpPr>
          <p:cNvPr id="328" name="Shape 328"/>
          <p:cNvSpPr txBox="1"/>
          <p:nvPr/>
        </p:nvSpPr>
        <p:spPr>
          <a:xfrm>
            <a:off x="3564450" y="5204100"/>
            <a:ext cx="3493199" cy="769799"/>
          </a:xfrm>
          <a:prstGeom prst="rect">
            <a:avLst/>
          </a:prstGeom>
          <a:noFill/>
          <a:ln>
            <a:noFill/>
          </a:ln>
        </p:spPr>
        <p:txBody>
          <a:bodyPr lIns="91425" tIns="91425" rIns="91425" bIns="91425" anchor="t" anchorCtr="0">
            <a:noAutofit/>
          </a:bodyPr>
          <a:lstStyle/>
          <a:p>
            <a:pPr>
              <a:spcBef>
                <a:spcPts val="0"/>
              </a:spcBef>
              <a:buNone/>
            </a:pPr>
            <a:r>
              <a:rPr lang="es-MX" sz="2400" dirty="0">
                <a:solidFill>
                  <a:srgbClr val="9900FF"/>
                </a:solidFill>
                <a:latin typeface="Helvetica Neue"/>
                <a:ea typeface="Helvetica Neue"/>
                <a:cs typeface="Helvetica Neue"/>
                <a:sym typeface="Helvetica Neue"/>
              </a:rPr>
              <a:t>Continuará. . .</a:t>
            </a:r>
          </a:p>
        </p:txBody>
      </p:sp>
    </p:spTree>
  </p:cSld>
  <p:clrMapOvr>
    <a:masterClrMapping/>
  </p:clrMapOvr>
  <p:transition spd="slow">
    <p:cut/>
  </p:transition>
</p:sld>
</file>

<file path=ppt/theme/theme1.xml><?xml version="1.0" encoding="utf-8"?>
<a:theme xmlns:a="http://schemas.openxmlformats.org/drawingml/2006/main" name="Adyacencia">
  <a:themeElements>
    <a:clrScheme name="Personalizado 5">
      <a:dk1>
        <a:srgbClr val="000000"/>
      </a:dk1>
      <a:lt1>
        <a:srgbClr val="FFFFFF"/>
      </a:lt1>
      <a:dk2>
        <a:srgbClr val="5A2A5B"/>
      </a:dk2>
      <a:lt2>
        <a:srgbClr val="DEDEDE"/>
      </a:lt2>
      <a:accent1>
        <a:srgbClr val="A04DA3"/>
      </a:accent1>
      <a:accent2>
        <a:srgbClr val="78397A"/>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1033</Words>
  <Application>Microsoft Office PowerPoint</Application>
  <PresentationFormat>Presentación en pantalla (4:3)</PresentationFormat>
  <Paragraphs>101</Paragraphs>
  <Slides>38</Slides>
  <Notes>38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38</vt:i4>
      </vt:variant>
    </vt:vector>
  </HeadingPairs>
  <TitlesOfParts>
    <vt:vector size="43" baseType="lpstr">
      <vt:lpstr>Arial</vt:lpstr>
      <vt:lpstr>Cambria</vt:lpstr>
      <vt:lpstr>Calibri</vt:lpstr>
      <vt:lpstr>Helvetica Neue</vt:lpstr>
      <vt:lpstr>Adyacencia</vt:lpstr>
      <vt:lpstr>Proyecto de Intervención Universitaria</vt:lpstr>
      <vt:lpstr>¡Jugar y convivir para aprender !</vt:lpstr>
      <vt:lpstr>Presentación de PowerPoint</vt:lpstr>
      <vt:lpstr>Identificación del Problema</vt:lpstr>
      <vt:lpstr>Delimitación Geográfica</vt:lpstr>
      <vt:lpstr>Evidencias Fotográficas</vt:lpstr>
      <vt:lpstr>Presentación de PowerPoint</vt:lpstr>
      <vt:lpstr>Presentación de PowerPoint</vt:lpstr>
      <vt:lpstr>Presentación de PowerPoint</vt:lpstr>
      <vt:lpstr>Presentación de PowerPoint</vt:lpstr>
      <vt:lpstr>Cronograma de actividades.</vt:lpstr>
      <vt:lpstr> En esta etapa se invita a los padres de familia a conversar sobre sus inquietudes, mientras los infantes realizan un dibujo de qué es lo que les gusta hacer en el parque o en el área verde. Dándoles las siguientes opciones: 1.¿Qué es lo que haces en el parque? 2.¿Por qué te gusta venir a esta área? 3.¿Qué es lo que podría cambiar para que fuera mejor aún? Una vez plasmadas sus ideas en papel, procederán a colgarlos en el tendedero de la legalidad.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Proyecto de Intervención Universitaria</dc:title>
  <cp:lastModifiedBy>Alfonso Fernandez Padilla</cp:lastModifiedBy>
  <cp:revision>1</cp:revision>
  <dcterms:modified xsi:type="dcterms:W3CDTF">2015-12-03T16:24:13Z</dcterms:modified>
</cp:coreProperties>
</file>