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256" r:id="rId2"/>
    <p:sldId id="257" r:id="rId3"/>
    <p:sldId id="258" r:id="rId4"/>
    <p:sldId id="262" r:id="rId5"/>
    <p:sldId id="261" r:id="rId6"/>
    <p:sldId id="263" r:id="rId7"/>
    <p:sldId id="264" r:id="rId8"/>
    <p:sldId id="265" r:id="rId9"/>
    <p:sldId id="270" r:id="rId10"/>
    <p:sldId id="266" r:id="rId11"/>
    <p:sldId id="268" r:id="rId12"/>
    <p:sldId id="269" r:id="rId13"/>
    <p:sldId id="271" r:id="rId14"/>
    <p:sldId id="275" r:id="rId15"/>
    <p:sldId id="273" r:id="rId16"/>
    <p:sldId id="274" r:id="rId17"/>
    <p:sldId id="276" r:id="rId18"/>
    <p:sldId id="278" r:id="rId19"/>
    <p:sldId id="279" r:id="rId20"/>
    <p:sldId id="281" r:id="rId21"/>
    <p:sldId id="280" r:id="rId22"/>
    <p:sldId id="282" r:id="rId23"/>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65" autoAdjust="0"/>
    <p:restoredTop sz="93250" autoAdjust="0"/>
  </p:normalViewPr>
  <p:slideViewPr>
    <p:cSldViewPr>
      <p:cViewPr varScale="1">
        <p:scale>
          <a:sx n="86" d="100"/>
          <a:sy n="86" d="100"/>
        </p:scale>
        <p:origin x="1440" y="4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FECDCD3-FFA4-4128-AF08-F4B65894BBB5}" type="datetimeFigureOut">
              <a:rPr lang="es-MX" smtClean="0"/>
              <a:t>17/10/2014</a:t>
            </a:fld>
            <a:endParaRPr lang="es-MX"/>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15DB3D0-296A-43C4-A638-1E672DA6C38A}" type="slidenum">
              <a:rPr lang="es-MX" smtClean="0"/>
              <a:t>‹Nº›</a:t>
            </a:fld>
            <a:endParaRPr lang="es-MX"/>
          </a:p>
        </p:txBody>
      </p:sp>
    </p:spTree>
    <p:extLst>
      <p:ext uri="{BB962C8B-B14F-4D97-AF65-F5344CB8AC3E}">
        <p14:creationId xmlns:p14="http://schemas.microsoft.com/office/powerpoint/2010/main" val="36108508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015DB3D0-296A-43C4-A638-1E672DA6C38A}" type="slidenum">
              <a:rPr lang="es-MX" smtClean="0"/>
              <a:t>3</a:t>
            </a:fld>
            <a:endParaRPr lang="es-MX" dirty="0"/>
          </a:p>
        </p:txBody>
      </p:sp>
    </p:spTree>
    <p:extLst>
      <p:ext uri="{BB962C8B-B14F-4D97-AF65-F5344CB8AC3E}">
        <p14:creationId xmlns:p14="http://schemas.microsoft.com/office/powerpoint/2010/main" val="373401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015DB3D0-296A-43C4-A638-1E672DA6C38A}" type="slidenum">
              <a:rPr lang="es-MX" smtClean="0"/>
              <a:t>16</a:t>
            </a:fld>
            <a:endParaRPr lang="es-MX"/>
          </a:p>
        </p:txBody>
      </p:sp>
    </p:spTree>
    <p:extLst>
      <p:ext uri="{BB962C8B-B14F-4D97-AF65-F5344CB8AC3E}">
        <p14:creationId xmlns:p14="http://schemas.microsoft.com/office/powerpoint/2010/main" val="34951449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015DB3D0-296A-43C4-A638-1E672DA6C38A}" type="slidenum">
              <a:rPr lang="es-MX" smtClean="0"/>
              <a:t>19</a:t>
            </a:fld>
            <a:endParaRPr lang="es-MX"/>
          </a:p>
        </p:txBody>
      </p:sp>
    </p:spTree>
    <p:extLst>
      <p:ext uri="{BB962C8B-B14F-4D97-AF65-F5344CB8AC3E}">
        <p14:creationId xmlns:p14="http://schemas.microsoft.com/office/powerpoint/2010/main" val="13461597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7" name="6 Triángulo isósceles"/>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Título"/>
          <p:cNvSpPr>
            <a:spLocks noGrp="1"/>
          </p:cNvSpPr>
          <p:nvPr>
            <p:ph type="ctrTitle"/>
          </p:nvPr>
        </p:nvSpPr>
        <p:spPr>
          <a:xfrm>
            <a:off x="540544" y="776288"/>
            <a:ext cx="8062912" cy="1470025"/>
          </a:xfrm>
        </p:spPr>
        <p:txBody>
          <a:bodyPr anchor="b">
            <a:normAutofit/>
          </a:bodyPr>
          <a:lstStyle>
            <a:lvl1pPr algn="r">
              <a:defRPr sz="4400"/>
            </a:lvl1pPr>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28" name="27 Marcador de fecha"/>
          <p:cNvSpPr>
            <a:spLocks noGrp="1"/>
          </p:cNvSpPr>
          <p:nvPr>
            <p:ph type="dt" sz="half" idx="10"/>
          </p:nvPr>
        </p:nvSpPr>
        <p:spPr>
          <a:xfrm>
            <a:off x="1371600" y="6012656"/>
            <a:ext cx="5791200" cy="365125"/>
          </a:xfrm>
        </p:spPr>
        <p:txBody>
          <a:bodyPr tIns="0" bIns="0" anchor="t"/>
          <a:lstStyle>
            <a:lvl1pPr algn="r">
              <a:defRPr sz="1000"/>
            </a:lvl1pPr>
          </a:lstStyle>
          <a:p>
            <a:fld id="{E7D6CC14-3C69-4ED9-A03A-0DE3FF2C0B47}" type="datetimeFigureOut">
              <a:rPr lang="es-MX" smtClean="0"/>
              <a:pPr/>
              <a:t>17/10/2014</a:t>
            </a:fld>
            <a:endParaRPr lang="es-MX"/>
          </a:p>
        </p:txBody>
      </p:sp>
      <p:sp>
        <p:nvSpPr>
          <p:cNvPr id="17" name="16 Marcador de pie de página"/>
          <p:cNvSpPr>
            <a:spLocks noGrp="1"/>
          </p:cNvSpPr>
          <p:nvPr>
            <p:ph type="ftr" sz="quarter" idx="11"/>
          </p:nvPr>
        </p:nvSpPr>
        <p:spPr>
          <a:xfrm>
            <a:off x="1371600" y="5650704"/>
            <a:ext cx="5791200" cy="365125"/>
          </a:xfrm>
        </p:spPr>
        <p:txBody>
          <a:bodyPr tIns="0" bIns="0" anchor="b"/>
          <a:lstStyle>
            <a:lvl1pPr algn="r">
              <a:defRPr sz="1100"/>
            </a:lvl1pPr>
          </a:lstStyle>
          <a:p>
            <a:endParaRPr lang="es-MX"/>
          </a:p>
        </p:txBody>
      </p:sp>
      <p:sp>
        <p:nvSpPr>
          <p:cNvPr id="29" name="28 Marcador de número de diapositiva"/>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9E5CFC46-50EF-4BB4-8249-440D659FB7D8}" type="slidenum">
              <a:rPr lang="es-MX" smtClean="0"/>
              <a:pPr/>
              <a:t>‹Nº›</a:t>
            </a:fld>
            <a:endParaRPr lang="es-MX"/>
          </a:p>
        </p:txBody>
      </p:sp>
    </p:spTree>
  </p:cSld>
  <p:clrMapOvr>
    <a:masterClrMapping/>
  </p:clrMapOvr>
  <mc:AlternateContent xmlns:mc="http://schemas.openxmlformats.org/markup-compatibility/2006" xmlns:p14="http://schemas.microsoft.com/office/powerpoint/2010/main">
    <mc:Choice Requires="p14">
      <p:transition spd="slow" p14:dur="4000">
        <p14:vortex dir="u"/>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67494"/>
            <a:ext cx="8229600" cy="1399032"/>
          </a:xfrm>
        </p:spPr>
        <p:txBody>
          <a:body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a:xfrm>
            <a:off x="457200" y="1882808"/>
            <a:ext cx="82296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a:xfrm>
            <a:off x="4791456" y="6480048"/>
            <a:ext cx="2133600" cy="301752"/>
          </a:xfrm>
        </p:spPr>
        <p:txBody>
          <a:bodyPr/>
          <a:lstStyle/>
          <a:p>
            <a:fld id="{E7D6CC14-3C69-4ED9-A03A-0DE3FF2C0B47}" type="datetimeFigureOut">
              <a:rPr lang="es-MX" smtClean="0"/>
              <a:pPr/>
              <a:t>17/10/2014</a:t>
            </a:fld>
            <a:endParaRPr lang="es-MX"/>
          </a:p>
        </p:txBody>
      </p:sp>
      <p:sp>
        <p:nvSpPr>
          <p:cNvPr id="5" name="4 Marcador de pie de página"/>
          <p:cNvSpPr>
            <a:spLocks noGrp="1"/>
          </p:cNvSpPr>
          <p:nvPr>
            <p:ph type="ftr" sz="quarter" idx="11"/>
          </p:nvPr>
        </p:nvSpPr>
        <p:spPr>
          <a:xfrm>
            <a:off x="457200" y="6480969"/>
            <a:ext cx="4260056" cy="300831"/>
          </a:xfrm>
        </p:spPr>
        <p:txBody>
          <a:bodyPr/>
          <a:lstStyle/>
          <a:p>
            <a:endParaRPr lang="es-MX"/>
          </a:p>
        </p:txBody>
      </p:sp>
      <p:sp>
        <p:nvSpPr>
          <p:cNvPr id="6" name="5 Marcador de número de diapositiva"/>
          <p:cNvSpPr>
            <a:spLocks noGrp="1"/>
          </p:cNvSpPr>
          <p:nvPr>
            <p:ph type="sldNum" sz="quarter" idx="12"/>
          </p:nvPr>
        </p:nvSpPr>
        <p:spPr/>
        <p:txBody>
          <a:bodyPr/>
          <a:lstStyle/>
          <a:p>
            <a:fld id="{9E5CFC46-50EF-4BB4-8249-440D659FB7D8}" type="slidenum">
              <a:rPr lang="es-MX" smtClean="0"/>
              <a:pPr/>
              <a:t>‹Nº›</a:t>
            </a:fld>
            <a:endParaRPr lang="es-MX"/>
          </a:p>
        </p:txBody>
      </p:sp>
    </p:spTree>
  </p:cSld>
  <p:clrMapOvr>
    <a:masterClrMapping/>
  </p:clrMapOvr>
  <mc:AlternateContent xmlns:mc="http://schemas.openxmlformats.org/markup-compatibility/2006" xmlns:p14="http://schemas.microsoft.com/office/powerpoint/2010/main">
    <mc:Choice Requires="p14">
      <p:transition spd="slow" p14:dur="4000">
        <p14:vortex dir="u"/>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9" name="8 Triángulo rectángulo"/>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7 Triángulo isósceles"/>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3 Marcador de fecha"/>
          <p:cNvSpPr>
            <a:spLocks noGrp="1"/>
          </p:cNvSpPr>
          <p:nvPr>
            <p:ph type="dt" sz="half" idx="10"/>
          </p:nvPr>
        </p:nvSpPr>
        <p:spPr>
          <a:xfrm>
            <a:off x="6955632" y="6477000"/>
            <a:ext cx="2133600" cy="304800"/>
          </a:xfrm>
        </p:spPr>
        <p:txBody>
          <a:bodyPr/>
          <a:lstStyle/>
          <a:p>
            <a:fld id="{E7D6CC14-3C69-4ED9-A03A-0DE3FF2C0B47}" type="datetimeFigureOut">
              <a:rPr lang="es-MX" smtClean="0"/>
              <a:pPr/>
              <a:t>17/10/2014</a:t>
            </a:fld>
            <a:endParaRPr lang="es-MX"/>
          </a:p>
        </p:txBody>
      </p:sp>
      <p:sp>
        <p:nvSpPr>
          <p:cNvPr id="5" name="4 Marcador de pie de página"/>
          <p:cNvSpPr>
            <a:spLocks noGrp="1"/>
          </p:cNvSpPr>
          <p:nvPr>
            <p:ph type="ftr" sz="quarter" idx="11"/>
          </p:nvPr>
        </p:nvSpPr>
        <p:spPr>
          <a:xfrm>
            <a:off x="2619376" y="6480969"/>
            <a:ext cx="4260056" cy="300831"/>
          </a:xfrm>
        </p:spPr>
        <p:txBody>
          <a:bodyPr/>
          <a:lstStyle/>
          <a:p>
            <a:endParaRPr lang="es-MX"/>
          </a:p>
        </p:txBody>
      </p:sp>
      <p:sp>
        <p:nvSpPr>
          <p:cNvPr id="6" name="5 Marcador de número de diapositiva"/>
          <p:cNvSpPr>
            <a:spLocks noGrp="1"/>
          </p:cNvSpPr>
          <p:nvPr>
            <p:ph type="sldNum" sz="quarter" idx="12"/>
          </p:nvPr>
        </p:nvSpPr>
        <p:spPr>
          <a:xfrm>
            <a:off x="8451056" y="809624"/>
            <a:ext cx="502920" cy="300831"/>
          </a:xfrm>
        </p:spPr>
        <p:txBody>
          <a:bodyPr/>
          <a:lstStyle/>
          <a:p>
            <a:fld id="{9E5CFC46-50EF-4BB4-8249-440D659FB7D8}" type="slidenum">
              <a:rPr lang="es-MX" smtClean="0"/>
              <a:pPr/>
              <a:t>‹Nº›</a:t>
            </a:fld>
            <a:endParaRPr lang="es-MX"/>
          </a:p>
        </p:txBody>
      </p:sp>
      <p:cxnSp>
        <p:nvCxnSpPr>
          <p:cNvPr id="11" name="10 Conector recto"/>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9 Conector recto"/>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1 Título"/>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Tree>
  </p:cSld>
  <p:clrMapOvr>
    <a:masterClrMapping/>
  </p:clrMapOvr>
  <mc:AlternateContent xmlns:mc="http://schemas.openxmlformats.org/markup-compatibility/2006" xmlns:p14="http://schemas.microsoft.com/office/powerpoint/2010/main">
    <mc:Choice Requires="p14">
      <p:transition spd="slow" p14:dur="4000">
        <p14:vortex dir="u"/>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marL="0" algn="l">
              <a:defRPr/>
            </a:lvl1p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a:xfrm>
            <a:off x="4791456" y="6480969"/>
            <a:ext cx="2133600" cy="301752"/>
          </a:xfrm>
        </p:spPr>
        <p:txBody>
          <a:bodyPr/>
          <a:lstStyle/>
          <a:p>
            <a:fld id="{E7D6CC14-3C69-4ED9-A03A-0DE3FF2C0B47}" type="datetimeFigureOut">
              <a:rPr lang="es-MX" smtClean="0"/>
              <a:pPr/>
              <a:t>17/10/2014</a:t>
            </a:fld>
            <a:endParaRPr lang="es-MX"/>
          </a:p>
        </p:txBody>
      </p:sp>
      <p:sp>
        <p:nvSpPr>
          <p:cNvPr id="6" name="5 Marcador de pie de página"/>
          <p:cNvSpPr>
            <a:spLocks noGrp="1"/>
          </p:cNvSpPr>
          <p:nvPr>
            <p:ph type="ftr" sz="quarter" idx="11"/>
          </p:nvPr>
        </p:nvSpPr>
        <p:spPr>
          <a:xfrm>
            <a:off x="457200" y="6480969"/>
            <a:ext cx="4260056" cy="301752"/>
          </a:xfrm>
        </p:spPr>
        <p:txBody>
          <a:bodyPr/>
          <a:lstStyle/>
          <a:p>
            <a:endParaRPr lang="es-MX"/>
          </a:p>
        </p:txBody>
      </p:sp>
      <p:sp>
        <p:nvSpPr>
          <p:cNvPr id="7" name="6 Marcador de número de diapositiva"/>
          <p:cNvSpPr>
            <a:spLocks noGrp="1"/>
          </p:cNvSpPr>
          <p:nvPr>
            <p:ph type="sldNum" sz="quarter" idx="12"/>
          </p:nvPr>
        </p:nvSpPr>
        <p:spPr>
          <a:xfrm>
            <a:off x="7589520" y="6480969"/>
            <a:ext cx="502920" cy="301752"/>
          </a:xfrm>
        </p:spPr>
        <p:txBody>
          <a:bodyPr/>
          <a:lstStyle/>
          <a:p>
            <a:fld id="{9E5CFC46-50EF-4BB4-8249-440D659FB7D8}" type="slidenum">
              <a:rPr lang="es-MX" smtClean="0"/>
              <a:pPr/>
              <a:t>‹Nº›</a:t>
            </a:fld>
            <a:endParaRPr lang="es-MX"/>
          </a:p>
        </p:txBody>
      </p:sp>
    </p:spTree>
  </p:cSld>
  <p:clrMapOvr>
    <a:masterClrMapping/>
  </p:clrMapOvr>
  <mc:AlternateContent xmlns:mc="http://schemas.openxmlformats.org/markup-compatibility/2006" xmlns:p14="http://schemas.microsoft.com/office/powerpoint/2010/main">
    <mc:Choice Requires="p14">
      <p:transition spd="slow" p14:dur="4000">
        <p14:vortex dir="u"/>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a:xfrm>
            <a:off x="4791456" y="6480969"/>
            <a:ext cx="2130552" cy="301752"/>
          </a:xfrm>
        </p:spPr>
        <p:txBody>
          <a:bodyPr/>
          <a:lstStyle/>
          <a:p>
            <a:fld id="{E7D6CC14-3C69-4ED9-A03A-0DE3FF2C0B47}" type="datetimeFigureOut">
              <a:rPr lang="es-MX" smtClean="0"/>
              <a:pPr/>
              <a:t>17/10/2014</a:t>
            </a:fld>
            <a:endParaRPr lang="es-MX"/>
          </a:p>
        </p:txBody>
      </p:sp>
      <p:sp>
        <p:nvSpPr>
          <p:cNvPr id="8" name="7 Marcador de pie de página"/>
          <p:cNvSpPr>
            <a:spLocks noGrp="1"/>
          </p:cNvSpPr>
          <p:nvPr>
            <p:ph type="ftr" sz="quarter" idx="11"/>
          </p:nvPr>
        </p:nvSpPr>
        <p:spPr>
          <a:xfrm>
            <a:off x="457200" y="6480969"/>
            <a:ext cx="4261104" cy="301752"/>
          </a:xfrm>
        </p:spPr>
        <p:txBody>
          <a:bodyPr/>
          <a:lstStyle/>
          <a:p>
            <a:endParaRPr lang="es-MX"/>
          </a:p>
        </p:txBody>
      </p:sp>
      <p:sp>
        <p:nvSpPr>
          <p:cNvPr id="9" name="8 Marcador de número de diapositiva"/>
          <p:cNvSpPr>
            <a:spLocks noGrp="1"/>
          </p:cNvSpPr>
          <p:nvPr>
            <p:ph type="sldNum" sz="quarter" idx="12"/>
          </p:nvPr>
        </p:nvSpPr>
        <p:spPr>
          <a:xfrm>
            <a:off x="7589520" y="6483096"/>
            <a:ext cx="502920" cy="301752"/>
          </a:xfrm>
        </p:spPr>
        <p:txBody>
          <a:bodyPr/>
          <a:lstStyle>
            <a:lvl1pPr algn="ctr">
              <a:defRPr/>
            </a:lvl1pPr>
          </a:lstStyle>
          <a:p>
            <a:fld id="{9E5CFC46-50EF-4BB4-8249-440D659FB7D8}" type="slidenum">
              <a:rPr lang="es-MX" smtClean="0"/>
              <a:pPr/>
              <a:t>‹Nº›</a:t>
            </a:fld>
            <a:endParaRPr lang="es-MX"/>
          </a:p>
        </p:txBody>
      </p:sp>
    </p:spTree>
  </p:cSld>
  <p:clrMapOvr>
    <a:masterClrMapping/>
  </p:clrMapOvr>
  <mc:AlternateContent xmlns:mc="http://schemas.openxmlformats.org/markup-compatibility/2006" xmlns:p14="http://schemas.microsoft.com/office/powerpoint/2010/main">
    <mc:Choice Requires="p14">
      <p:transition spd="slow" p14:dur="4000">
        <p14:vortex dir="u"/>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b="0"/>
            </a:lvl1p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fld id="{E7D6CC14-3C69-4ED9-A03A-0DE3FF2C0B47}" type="datetimeFigureOut">
              <a:rPr lang="es-MX" smtClean="0"/>
              <a:pPr/>
              <a:t>17/10/2014</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p>
            <a:fld id="{9E5CFC46-50EF-4BB4-8249-440D659FB7D8}" type="slidenum">
              <a:rPr lang="es-MX" smtClean="0"/>
              <a:pPr/>
              <a:t>‹Nº›</a:t>
            </a:fld>
            <a:endParaRPr lang="es-MX"/>
          </a:p>
        </p:txBody>
      </p:sp>
    </p:spTree>
  </p:cSld>
  <p:clrMapOvr>
    <a:masterClrMapping/>
  </p:clrMapOvr>
  <mc:AlternateContent xmlns:mc="http://schemas.openxmlformats.org/markup-compatibility/2006" xmlns:p14="http://schemas.microsoft.com/office/powerpoint/2010/main">
    <mc:Choice Requires="p14">
      <p:transition spd="slow" p14:dur="4000">
        <p14:vortex dir="u"/>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a:xfrm>
            <a:off x="4791456" y="6480969"/>
            <a:ext cx="2133600" cy="301752"/>
          </a:xfrm>
        </p:spPr>
        <p:txBody>
          <a:bodyPr/>
          <a:lstStyle/>
          <a:p>
            <a:fld id="{E7D6CC14-3C69-4ED9-A03A-0DE3FF2C0B47}" type="datetimeFigureOut">
              <a:rPr lang="es-MX" smtClean="0"/>
              <a:pPr/>
              <a:t>17/10/2014</a:t>
            </a:fld>
            <a:endParaRPr lang="es-MX"/>
          </a:p>
        </p:txBody>
      </p:sp>
      <p:sp>
        <p:nvSpPr>
          <p:cNvPr id="3" name="2 Marcador de pie de página"/>
          <p:cNvSpPr>
            <a:spLocks noGrp="1"/>
          </p:cNvSpPr>
          <p:nvPr>
            <p:ph type="ftr" sz="quarter" idx="11"/>
          </p:nvPr>
        </p:nvSpPr>
        <p:spPr>
          <a:xfrm>
            <a:off x="457200" y="6481890"/>
            <a:ext cx="4260056" cy="300831"/>
          </a:xfrm>
        </p:spPr>
        <p:txBody>
          <a:bodyPr/>
          <a:lstStyle/>
          <a:p>
            <a:endParaRPr lang="es-MX"/>
          </a:p>
        </p:txBody>
      </p:sp>
      <p:sp>
        <p:nvSpPr>
          <p:cNvPr id="4" name="3 Marcador de número de diapositiva"/>
          <p:cNvSpPr>
            <a:spLocks noGrp="1"/>
          </p:cNvSpPr>
          <p:nvPr>
            <p:ph type="sldNum" sz="quarter" idx="12"/>
          </p:nvPr>
        </p:nvSpPr>
        <p:spPr>
          <a:xfrm>
            <a:off x="7589520" y="6480969"/>
            <a:ext cx="502920" cy="301752"/>
          </a:xfrm>
        </p:spPr>
        <p:txBody>
          <a:bodyPr/>
          <a:lstStyle/>
          <a:p>
            <a:fld id="{9E5CFC46-50EF-4BB4-8249-440D659FB7D8}" type="slidenum">
              <a:rPr lang="es-MX" smtClean="0"/>
              <a:pPr/>
              <a:t>‹Nº›</a:t>
            </a:fld>
            <a:endParaRPr lang="es-MX"/>
          </a:p>
        </p:txBody>
      </p:sp>
    </p:spTree>
  </p:cSld>
  <p:clrMapOvr>
    <a:masterClrMapping/>
  </p:clrMapOvr>
  <mc:AlternateContent xmlns:mc="http://schemas.openxmlformats.org/markup-compatibility/2006" xmlns:p14="http://schemas.microsoft.com/office/powerpoint/2010/main">
    <mc:Choice Requires="p14">
      <p:transition spd="slow" p14:dur="4000">
        <p14:vortex dir="u"/>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a:xfrm>
            <a:off x="6278976" y="6556248"/>
            <a:ext cx="2133600" cy="301752"/>
          </a:xfrm>
        </p:spPr>
        <p:txBody>
          <a:bodyPr/>
          <a:lstStyle>
            <a:lvl1pPr>
              <a:defRPr sz="900"/>
            </a:lvl1pPr>
          </a:lstStyle>
          <a:p>
            <a:fld id="{E7D6CC14-3C69-4ED9-A03A-0DE3FF2C0B47}" type="datetimeFigureOut">
              <a:rPr lang="es-MX" smtClean="0"/>
              <a:pPr/>
              <a:t>17/10/2014</a:t>
            </a:fld>
            <a:endParaRPr lang="es-MX"/>
          </a:p>
        </p:txBody>
      </p:sp>
      <p:sp>
        <p:nvSpPr>
          <p:cNvPr id="6" name="5 Marcador de pie de página"/>
          <p:cNvSpPr>
            <a:spLocks noGrp="1"/>
          </p:cNvSpPr>
          <p:nvPr>
            <p:ph type="ftr" sz="quarter" idx="11"/>
          </p:nvPr>
        </p:nvSpPr>
        <p:spPr>
          <a:xfrm>
            <a:off x="1135856" y="6556248"/>
            <a:ext cx="5143120" cy="301752"/>
          </a:xfrm>
        </p:spPr>
        <p:txBody>
          <a:bodyPr/>
          <a:lstStyle>
            <a:lvl1pPr>
              <a:defRPr sz="900"/>
            </a:lvl1pPr>
          </a:lstStyle>
          <a:p>
            <a:endParaRPr lang="es-MX"/>
          </a:p>
        </p:txBody>
      </p:sp>
      <p:sp>
        <p:nvSpPr>
          <p:cNvPr id="7" name="6 Marcador de número de diapositiva"/>
          <p:cNvSpPr>
            <a:spLocks noGrp="1"/>
          </p:cNvSpPr>
          <p:nvPr>
            <p:ph type="sldNum" sz="quarter" idx="12"/>
          </p:nvPr>
        </p:nvSpPr>
        <p:spPr>
          <a:xfrm>
            <a:off x="8410576" y="6556248"/>
            <a:ext cx="502920" cy="301752"/>
          </a:xfrm>
        </p:spPr>
        <p:txBody>
          <a:bodyPr/>
          <a:lstStyle>
            <a:lvl1pPr>
              <a:defRPr sz="900"/>
            </a:lvl1pPr>
          </a:lstStyle>
          <a:p>
            <a:fld id="{9E5CFC46-50EF-4BB4-8249-440D659FB7D8}" type="slidenum">
              <a:rPr lang="es-MX" smtClean="0"/>
              <a:pPr/>
              <a:t>‹Nº›</a:t>
            </a:fld>
            <a:endParaRPr lang="es-MX"/>
          </a:p>
        </p:txBody>
      </p:sp>
    </p:spTree>
  </p:cSld>
  <p:clrMapOvr>
    <a:masterClrMapping/>
  </p:clrMapOvr>
  <mc:AlternateContent xmlns:mc="http://schemas.openxmlformats.org/markup-compatibility/2006" xmlns:p14="http://schemas.microsoft.com/office/powerpoint/2010/main">
    <mc:Choice Requires="p14">
      <p:transition spd="slow" p14:dur="4000">
        <p14:vortex dir="u"/>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s-ES" smtClean="0"/>
              <a:t>Haga clic en el icono para agregar una imagen</a:t>
            </a:r>
            <a:endParaRPr kumimoji="0" lang="en-US" dirty="0"/>
          </a:p>
        </p:txBody>
      </p:sp>
      <p:sp>
        <p:nvSpPr>
          <p:cNvPr id="4" name="3 Marcador de texto"/>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a:xfrm>
            <a:off x="6108192" y="6556248"/>
            <a:ext cx="2103120" cy="301752"/>
          </a:xfrm>
        </p:spPr>
        <p:txBody>
          <a:bodyPr/>
          <a:lstStyle>
            <a:lvl1pPr>
              <a:defRPr sz="900"/>
            </a:lvl1pPr>
          </a:lstStyle>
          <a:p>
            <a:fld id="{E7D6CC14-3C69-4ED9-A03A-0DE3FF2C0B47}" type="datetimeFigureOut">
              <a:rPr lang="es-MX" smtClean="0"/>
              <a:pPr/>
              <a:t>17/10/2014</a:t>
            </a:fld>
            <a:endParaRPr lang="es-MX"/>
          </a:p>
        </p:txBody>
      </p:sp>
      <p:sp>
        <p:nvSpPr>
          <p:cNvPr id="6" name="5 Marcador de pie de página"/>
          <p:cNvSpPr>
            <a:spLocks noGrp="1"/>
          </p:cNvSpPr>
          <p:nvPr>
            <p:ph type="ftr" sz="quarter" idx="11"/>
          </p:nvPr>
        </p:nvSpPr>
        <p:spPr>
          <a:xfrm>
            <a:off x="1170432" y="6557169"/>
            <a:ext cx="4948072" cy="301752"/>
          </a:xfrm>
        </p:spPr>
        <p:txBody>
          <a:bodyPr/>
          <a:lstStyle>
            <a:lvl1pPr>
              <a:defRPr sz="900"/>
            </a:lvl1pPr>
          </a:lstStyle>
          <a:p>
            <a:endParaRPr lang="es-MX"/>
          </a:p>
        </p:txBody>
      </p:sp>
      <p:sp>
        <p:nvSpPr>
          <p:cNvPr id="7" name="6 Marcador de número de diapositiva"/>
          <p:cNvSpPr>
            <a:spLocks noGrp="1"/>
          </p:cNvSpPr>
          <p:nvPr>
            <p:ph type="sldNum" sz="quarter" idx="12"/>
          </p:nvPr>
        </p:nvSpPr>
        <p:spPr>
          <a:xfrm>
            <a:off x="8217192" y="6556248"/>
            <a:ext cx="365760" cy="301752"/>
          </a:xfrm>
        </p:spPr>
        <p:txBody>
          <a:bodyPr/>
          <a:lstStyle>
            <a:lvl1pPr algn="ctr">
              <a:defRPr sz="900"/>
            </a:lvl1pPr>
          </a:lstStyle>
          <a:p>
            <a:fld id="{9E5CFC46-50EF-4BB4-8249-440D659FB7D8}" type="slidenum">
              <a:rPr lang="es-MX" smtClean="0"/>
              <a:pPr/>
              <a:t>‹Nº›</a:t>
            </a:fld>
            <a:endParaRPr lang="es-MX"/>
          </a:p>
        </p:txBody>
      </p:sp>
    </p:spTree>
  </p:cSld>
  <p:clrMapOvr>
    <a:masterClrMapping/>
  </p:clrMapOvr>
  <mc:AlternateContent xmlns:mc="http://schemas.openxmlformats.org/markup-compatibility/2006" xmlns:p14="http://schemas.microsoft.com/office/powerpoint/2010/main">
    <mc:Choice Requires="p14">
      <p:transition spd="slow" p14:dur="4000">
        <p14:vortex dir="u"/>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E7D6CC14-3C69-4ED9-A03A-0DE3FF2C0B47}" type="datetimeFigureOut">
              <a:rPr lang="es-MX" smtClean="0"/>
              <a:pPr/>
              <a:t>17/10/2014</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9E5CFC46-50EF-4BB4-8249-440D659FB7D8}" type="slidenum">
              <a:rPr lang="es-MX" smtClean="0"/>
              <a:pPr/>
              <a:t>‹Nº›</a:t>
            </a:fld>
            <a:endParaRPr lang="es-MX"/>
          </a:p>
        </p:txBody>
      </p:sp>
    </p:spTree>
  </p:cSld>
  <p:clrMapOvr>
    <a:masterClrMapping/>
  </p:clrMapOvr>
  <mc:AlternateContent xmlns:mc="http://schemas.openxmlformats.org/markup-compatibility/2006" xmlns:p14="http://schemas.microsoft.com/office/powerpoint/2010/main">
    <mc:Choice Requires="p14">
      <p:transition spd="slow" p14:dur="4000">
        <p14:vortex dir="u"/>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781800" y="381000"/>
            <a:ext cx="1905000" cy="5486400"/>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381000"/>
            <a:ext cx="6248400" cy="5486400"/>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E7D6CC14-3C69-4ED9-A03A-0DE3FF2C0B47}" type="datetimeFigureOut">
              <a:rPr lang="es-MX" smtClean="0"/>
              <a:pPr/>
              <a:t>17/10/2014</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9E5CFC46-50EF-4BB4-8249-440D659FB7D8}" type="slidenum">
              <a:rPr lang="es-MX" smtClean="0"/>
              <a:pPr/>
              <a:t>‹Nº›</a:t>
            </a:fld>
            <a:endParaRPr lang="es-MX"/>
          </a:p>
        </p:txBody>
      </p:sp>
    </p:spTree>
  </p:cSld>
  <p:clrMapOvr>
    <a:masterClrMapping/>
  </p:clrMapOvr>
  <mc:AlternateContent xmlns:mc="http://schemas.openxmlformats.org/markup-compatibility/2006" xmlns:p14="http://schemas.microsoft.com/office/powerpoint/2010/main">
    <mc:Choice Requires="p14">
      <p:transition spd="slow" p14:dur="4000">
        <p14:vortex dir="u"/>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10 Triángulo rectángulo"/>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7 Conector recto"/>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8 Conector recto"/>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21 Marcador de título"/>
          <p:cNvSpPr>
            <a:spLocks noGrp="1"/>
          </p:cNvSpPr>
          <p:nvPr>
            <p:ph type="title"/>
          </p:nvPr>
        </p:nvSpPr>
        <p:spPr>
          <a:xfrm>
            <a:off x="457200" y="267494"/>
            <a:ext cx="8229600" cy="1399032"/>
          </a:xfrm>
          <a:prstGeom prst="rect">
            <a:avLst/>
          </a:prstGeom>
        </p:spPr>
        <p:txBody>
          <a:bodyPr vert="horz" anchor="ctr">
            <a:normAutofit/>
          </a:body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4" name="13 Marcador de fecha"/>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E7D6CC14-3C69-4ED9-A03A-0DE3FF2C0B47}" type="datetimeFigureOut">
              <a:rPr lang="es-MX" smtClean="0"/>
              <a:pPr/>
              <a:t>17/10/2014</a:t>
            </a:fld>
            <a:endParaRPr lang="es-MX"/>
          </a:p>
        </p:txBody>
      </p:sp>
      <p:sp>
        <p:nvSpPr>
          <p:cNvPr id="3" name="2 Marcador de pie de página"/>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es-MX"/>
          </a:p>
        </p:txBody>
      </p:sp>
      <p:sp>
        <p:nvSpPr>
          <p:cNvPr id="23" name="22 Marcador de número de diapositiva"/>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9E5CFC46-50EF-4BB4-8249-440D659FB7D8}" type="slidenum">
              <a:rPr lang="es-MX" smtClean="0"/>
              <a:pPr/>
              <a:t>‹Nº›</a:t>
            </a:fld>
            <a:endParaRPr lang="es-MX"/>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4000">
        <p14:vortex dir="u"/>
      </p:transition>
    </mc:Choice>
    <mc:Fallback xmlns="">
      <p:transition spd="slow">
        <p:fade/>
      </p:transition>
    </mc:Fallback>
  </mc:AlternateConten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hyperlink" Target="Archivos/Ponencia.ppsx"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Layout" Target="../slideLayouts/slideLayout6.xml"/><Relationship Id="rId6" Type="http://schemas.openxmlformats.org/officeDocument/2006/relationships/image" Target="../media/image7.jpeg"/><Relationship Id="rId5" Type="http://schemas.openxmlformats.org/officeDocument/2006/relationships/image" Target="../media/image6.jpeg"/><Relationship Id="rId10" Type="http://schemas.openxmlformats.org/officeDocument/2006/relationships/image" Target="../media/image11.jpeg"/><Relationship Id="rId4" Type="http://schemas.openxmlformats.org/officeDocument/2006/relationships/image" Target="../media/image5.jpeg"/><Relationship Id="rId9" Type="http://schemas.openxmlformats.org/officeDocument/2006/relationships/image" Target="../media/image10.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image" Target="../media/image12.jpeg"/><Relationship Id="rId1" Type="http://schemas.openxmlformats.org/officeDocument/2006/relationships/slideLayout" Target="../slideLayouts/slideLayout6.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 Id="rId9" Type="http://schemas.openxmlformats.org/officeDocument/2006/relationships/image" Target="../media/image19.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image" Target="../media/image20.jpeg"/><Relationship Id="rId1" Type="http://schemas.openxmlformats.org/officeDocument/2006/relationships/slideLayout" Target="../slideLayouts/slideLayout1.xml"/><Relationship Id="rId6" Type="http://schemas.openxmlformats.org/officeDocument/2006/relationships/image" Target="../media/image24.jpeg"/><Relationship Id="rId5" Type="http://schemas.openxmlformats.org/officeDocument/2006/relationships/image" Target="../media/image23.jpeg"/><Relationship Id="rId10" Type="http://schemas.openxmlformats.org/officeDocument/2006/relationships/image" Target="../media/image28.jpeg"/><Relationship Id="rId4" Type="http://schemas.openxmlformats.org/officeDocument/2006/relationships/image" Target="../media/image22.jpeg"/><Relationship Id="rId9" Type="http://schemas.openxmlformats.org/officeDocument/2006/relationships/image" Target="../media/image27.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wmv"/><Relationship Id="rId1" Type="http://schemas.microsoft.com/office/2007/relationships/media" Target="../media/media1.wmv"/><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wmv"/><Relationship Id="rId1" Type="http://schemas.microsoft.com/office/2007/relationships/media" Target="../media/media2.wmv"/><Relationship Id="rId5" Type="http://schemas.openxmlformats.org/officeDocument/2006/relationships/image" Target="../media/image30.png"/><Relationship Id="rId4" Type="http://schemas.openxmlformats.org/officeDocument/2006/relationships/notesSlide" Target="../notesSlides/notesSlide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MX" dirty="0" smtClean="0"/>
              <a:t>Soy LEGAL o trato de serlo…</a:t>
            </a:r>
            <a:endParaRPr lang="es-MX" dirty="0"/>
          </a:p>
        </p:txBody>
      </p:sp>
      <p:sp>
        <p:nvSpPr>
          <p:cNvPr id="3" name="2 Subtítulo"/>
          <p:cNvSpPr>
            <a:spLocks noGrp="1"/>
          </p:cNvSpPr>
          <p:nvPr>
            <p:ph type="subTitle" idx="1"/>
          </p:nvPr>
        </p:nvSpPr>
        <p:spPr>
          <a:xfrm>
            <a:off x="1371600" y="3886200"/>
            <a:ext cx="4208512" cy="1752600"/>
          </a:xfrm>
          <a:noFill/>
          <a:ln>
            <a:noFill/>
          </a:ln>
        </p:spPr>
        <p:txBody>
          <a:bodyPr>
            <a:normAutofit fontScale="70000" lnSpcReduction="20000"/>
          </a:bodyPr>
          <a:lstStyle/>
          <a:p>
            <a:r>
              <a:rPr lang="es-MX"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Integrante:</a:t>
            </a:r>
          </a:p>
          <a:p>
            <a:r>
              <a:rPr lang="es-MX"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Karina Mora Navarro</a:t>
            </a:r>
          </a:p>
          <a:p>
            <a:r>
              <a:rPr lang="es-MX"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Roger Rodríguez González</a:t>
            </a:r>
          </a:p>
          <a:p>
            <a:r>
              <a:rPr lang="es-MX"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Alejandra </a:t>
            </a:r>
            <a:r>
              <a:rPr lang="es-MX" b="1" dirty="0">
                <a:ln w="18000">
                  <a:solidFill>
                    <a:schemeClr val="accent2">
                      <a:satMod val="140000"/>
                    </a:schemeClr>
                  </a:solidFill>
                  <a:prstDash val="solid"/>
                  <a:miter lim="800000"/>
                </a:ln>
                <a:noFill/>
                <a:effectLst>
                  <a:outerShdw blurRad="25500" dist="23000" dir="7020000" algn="tl">
                    <a:srgbClr val="000000">
                      <a:alpha val="50000"/>
                    </a:srgbClr>
                  </a:outerShdw>
                </a:effectLst>
              </a:rPr>
              <a:t>N</a:t>
            </a:r>
            <a:r>
              <a:rPr lang="es-MX"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ava Hernández</a:t>
            </a:r>
          </a:p>
          <a:p>
            <a:r>
              <a:rPr lang="es-MX"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Manuel Alejando </a:t>
            </a:r>
            <a:r>
              <a:rPr lang="es-MX" b="1" dirty="0">
                <a:ln w="18000">
                  <a:solidFill>
                    <a:schemeClr val="accent2">
                      <a:satMod val="140000"/>
                    </a:schemeClr>
                  </a:solidFill>
                  <a:prstDash val="solid"/>
                  <a:miter lim="800000"/>
                </a:ln>
                <a:noFill/>
                <a:effectLst>
                  <a:outerShdw blurRad="25500" dist="23000" dir="7020000" algn="tl">
                    <a:srgbClr val="000000">
                      <a:alpha val="50000"/>
                    </a:srgbClr>
                  </a:outerShdw>
                </a:effectLst>
              </a:rPr>
              <a:t>Z</a:t>
            </a:r>
            <a:r>
              <a:rPr lang="es-MX"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ubia </a:t>
            </a:r>
            <a:r>
              <a:rPr lang="es-MX" b="1" dirty="0">
                <a:ln w="18000">
                  <a:solidFill>
                    <a:schemeClr val="accent2">
                      <a:satMod val="140000"/>
                    </a:schemeClr>
                  </a:solidFill>
                  <a:prstDash val="solid"/>
                  <a:miter lim="800000"/>
                </a:ln>
                <a:noFill/>
                <a:effectLst>
                  <a:outerShdw blurRad="25500" dist="23000" dir="7020000" algn="tl">
                    <a:srgbClr val="000000">
                      <a:alpha val="50000"/>
                    </a:srgbClr>
                  </a:outerShdw>
                </a:effectLst>
              </a:rPr>
              <a:t>M</a:t>
            </a:r>
            <a:r>
              <a:rPr lang="es-MX"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olina</a:t>
            </a:r>
          </a:p>
        </p:txBody>
      </p:sp>
      <p:sp>
        <p:nvSpPr>
          <p:cNvPr id="4" name="3 CuadroTexto"/>
          <p:cNvSpPr txBox="1"/>
          <p:nvPr/>
        </p:nvSpPr>
        <p:spPr>
          <a:xfrm>
            <a:off x="6228184" y="3789040"/>
            <a:ext cx="1944216" cy="1477328"/>
          </a:xfrm>
          <a:prstGeom prst="rect">
            <a:avLst/>
          </a:prstGeom>
          <a:noFill/>
        </p:spPr>
        <p:txBody>
          <a:bodyPr wrap="square" rtlCol="0">
            <a:spAutoFit/>
          </a:bodyPr>
          <a:lstStyle/>
          <a:p>
            <a:r>
              <a:rPr lang="es-MX"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Matricula:</a:t>
            </a:r>
          </a:p>
          <a:p>
            <a:r>
              <a:rPr lang="es-MX"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291413</a:t>
            </a:r>
          </a:p>
          <a:p>
            <a:r>
              <a:rPr lang="es-MX"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291572</a:t>
            </a:r>
          </a:p>
          <a:p>
            <a:r>
              <a:rPr lang="es-MX"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291549</a:t>
            </a:r>
          </a:p>
          <a:p>
            <a:r>
              <a:rPr lang="es-MX"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291621</a:t>
            </a:r>
            <a:endParaRPr lang="es-MX" b="1"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pic>
        <p:nvPicPr>
          <p:cNvPr id="23554" name="Picture 2" descr="http://www.fca.uach.mx/galeria/logotipos/2014/09/23/orgulloUACH.png"/>
          <p:cNvPicPr>
            <a:picLocks noChangeAspect="1" noChangeArrowheads="1"/>
          </p:cNvPicPr>
          <p:nvPr/>
        </p:nvPicPr>
        <p:blipFill>
          <a:blip r:embed="rId2" cstate="print"/>
          <a:srcRect/>
          <a:stretch>
            <a:fillRect/>
          </a:stretch>
        </p:blipFill>
        <p:spPr bwMode="auto">
          <a:xfrm>
            <a:off x="827584" y="5619750"/>
            <a:ext cx="7820025" cy="1238250"/>
          </a:xfrm>
          <a:prstGeom prst="rect">
            <a:avLst/>
          </a:prstGeom>
          <a:noFill/>
        </p:spPr>
      </p:pic>
      <p:sp>
        <p:nvSpPr>
          <p:cNvPr id="5" name="4 CuadroTexto"/>
          <p:cNvSpPr txBox="1"/>
          <p:nvPr/>
        </p:nvSpPr>
        <p:spPr>
          <a:xfrm>
            <a:off x="395536" y="2348880"/>
            <a:ext cx="4837350" cy="646331"/>
          </a:xfrm>
          <a:prstGeom prst="rect">
            <a:avLst/>
          </a:prstGeom>
          <a:noFill/>
        </p:spPr>
        <p:txBody>
          <a:bodyPr wrap="none" rtlCol="0">
            <a:spAutoFit/>
          </a:bodyPr>
          <a:lstStyle/>
          <a:p>
            <a:r>
              <a:rPr lang="es-MX" dirty="0" smtClean="0">
                <a:latin typeface="Arial Black" pitchFamily="34" charset="0"/>
              </a:rPr>
              <a:t>Universidad Autónoma de Chihuahua</a:t>
            </a:r>
          </a:p>
          <a:p>
            <a:r>
              <a:rPr lang="es-MX" dirty="0" smtClean="0">
                <a:latin typeface="Arial Black" pitchFamily="34" charset="0"/>
              </a:rPr>
              <a:t>Facultad de ingeniería</a:t>
            </a:r>
            <a:endParaRPr lang="es-MX" dirty="0">
              <a:latin typeface="Arial Black"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4000">
        <p14:vortex dir="u"/>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899592" y="1628800"/>
            <a:ext cx="8062912" cy="777329"/>
          </a:xfrm>
        </p:spPr>
        <p:txBody>
          <a:bodyPr/>
          <a:lstStyle/>
          <a:p>
            <a:r>
              <a:rPr lang="es-MX" dirty="0" smtClean="0"/>
              <a:t>Descripción del proyecto</a:t>
            </a:r>
            <a:endParaRPr lang="es-MX" dirty="0"/>
          </a:p>
        </p:txBody>
      </p:sp>
    </p:spTree>
  </p:cSld>
  <p:clrMapOvr>
    <a:masterClrMapping/>
  </p:clrMapOvr>
  <mc:AlternateContent xmlns:mc="http://schemas.openxmlformats.org/markup-compatibility/2006" xmlns:p14="http://schemas.microsoft.com/office/powerpoint/2010/main">
    <mc:Choice Requires="p14">
      <p:transition spd="slow" p14:dur="4000">
        <p14:vortex dir="u"/>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dirty="0"/>
          </a:p>
        </p:txBody>
      </p:sp>
      <p:sp>
        <p:nvSpPr>
          <p:cNvPr id="3" name="2 Marcador de contenido"/>
          <p:cNvSpPr>
            <a:spLocks noGrp="1"/>
          </p:cNvSpPr>
          <p:nvPr>
            <p:ph idx="1"/>
          </p:nvPr>
        </p:nvSpPr>
        <p:spPr/>
        <p:txBody>
          <a:bodyPr/>
          <a:lstStyle/>
          <a:p>
            <a:pPr algn="just"/>
            <a:r>
              <a:rPr lang="es-MX" dirty="0" smtClean="0"/>
              <a:t>Nuestro principal objetivo es causar un impacto en la sociedad sobre la importancia de vivir en una cultura de legalidad, así como las consecuencias que  implica el no hacerlo y con ello promover el bienestar colectivo y la paz social.</a:t>
            </a:r>
            <a:endParaRPr lang="es-MX" dirty="0"/>
          </a:p>
        </p:txBody>
      </p:sp>
    </p:spTree>
  </p:cSld>
  <p:clrMapOvr>
    <a:masterClrMapping/>
  </p:clrMapOvr>
  <mc:AlternateContent xmlns:mc="http://schemas.openxmlformats.org/markup-compatibility/2006" xmlns:p14="http://schemas.microsoft.com/office/powerpoint/2010/main">
    <mc:Choice Requires="p14">
      <p:transition spd="slow" p14:dur="4000">
        <p14:vortex dir="u"/>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dirty="0"/>
          </a:p>
        </p:txBody>
      </p:sp>
      <p:sp>
        <p:nvSpPr>
          <p:cNvPr id="3" name="2 Marcador de contenido"/>
          <p:cNvSpPr>
            <a:spLocks noGrp="1"/>
          </p:cNvSpPr>
          <p:nvPr>
            <p:ph idx="1"/>
          </p:nvPr>
        </p:nvSpPr>
        <p:spPr/>
        <p:txBody>
          <a:bodyPr/>
          <a:lstStyle/>
          <a:p>
            <a:pPr algn="just"/>
            <a:r>
              <a:rPr lang="es-MX" dirty="0" smtClean="0"/>
              <a:t>El proyecto se basa en realizar conferencias a estudiantes de nivel bachillerato, siendo estos los más propensos a cometer actos ilícitos. </a:t>
            </a:r>
            <a:endParaRPr lang="es-MX" dirty="0"/>
          </a:p>
        </p:txBody>
      </p:sp>
    </p:spTree>
  </p:cSld>
  <p:clrMapOvr>
    <a:masterClrMapping/>
  </p:clrMapOvr>
  <mc:AlternateContent xmlns:mc="http://schemas.openxmlformats.org/markup-compatibility/2006" xmlns:p14="http://schemas.microsoft.com/office/powerpoint/2010/main">
    <mc:Choice Requires="p14">
      <p:transition spd="slow" p14:dur="4000">
        <p14:vortex dir="u"/>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MX" dirty="0" smtClean="0"/>
              <a:t>Desarrollo del Proyecto</a:t>
            </a:r>
            <a:endParaRPr lang="es-MX" dirty="0"/>
          </a:p>
        </p:txBody>
      </p:sp>
    </p:spTree>
  </p:cSld>
  <p:clrMapOvr>
    <a:masterClrMapping/>
  </p:clrMapOvr>
  <mc:AlternateContent xmlns:mc="http://schemas.openxmlformats.org/markup-compatibility/2006" xmlns:p14="http://schemas.microsoft.com/office/powerpoint/2010/main">
    <mc:Choice Requires="p14">
      <p:transition spd="slow" p14:dur="4000">
        <p14:vortex dir="u"/>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dirty="0"/>
          </a:p>
        </p:txBody>
      </p:sp>
      <p:sp>
        <p:nvSpPr>
          <p:cNvPr id="3" name="2 Marcador de contenido"/>
          <p:cNvSpPr>
            <a:spLocks noGrp="1"/>
          </p:cNvSpPr>
          <p:nvPr>
            <p:ph idx="1"/>
          </p:nvPr>
        </p:nvSpPr>
        <p:spPr/>
        <p:txBody>
          <a:bodyPr/>
          <a:lstStyle/>
          <a:p>
            <a:pPr algn="just"/>
            <a:r>
              <a:rPr lang="es-MX" dirty="0" smtClean="0"/>
              <a:t>Antes que nada preparamos el material con el cual realizaríamos dichas conferencias. Este instrumento de trabajo consta de:</a:t>
            </a:r>
          </a:p>
          <a:p>
            <a:pPr marL="64008" indent="0">
              <a:buNone/>
            </a:pPr>
            <a:endParaRPr lang="es-MX" dirty="0" smtClean="0"/>
          </a:p>
          <a:p>
            <a:pPr marL="578358" indent="-514350">
              <a:buFont typeface="+mj-lt"/>
              <a:buAutoNum type="arabicPeriod"/>
            </a:pPr>
            <a:r>
              <a:rPr lang="es-MX" dirty="0" smtClean="0">
                <a:hlinkClick r:id="rId2" action="ppaction://hlinkpres?slideindex=1&amp;slidetitle="/>
              </a:rPr>
              <a:t>Presentación en PowerPoint</a:t>
            </a:r>
            <a:r>
              <a:rPr lang="es-MX" dirty="0" smtClean="0"/>
              <a:t>.</a:t>
            </a:r>
          </a:p>
          <a:p>
            <a:pPr marL="578358" indent="-514350">
              <a:buFont typeface="+mj-lt"/>
              <a:buAutoNum type="arabicPeriod"/>
            </a:pPr>
            <a:r>
              <a:rPr lang="es-MX" dirty="0" smtClean="0"/>
              <a:t>Mantas. </a:t>
            </a:r>
          </a:p>
        </p:txBody>
      </p:sp>
      <p:sp>
        <p:nvSpPr>
          <p:cNvPr id="5" name="4 CuadroTexto"/>
          <p:cNvSpPr txBox="1"/>
          <p:nvPr/>
        </p:nvSpPr>
        <p:spPr>
          <a:xfrm>
            <a:off x="6732240" y="4363521"/>
            <a:ext cx="3245434" cy="646331"/>
          </a:xfrm>
          <a:prstGeom prst="rect">
            <a:avLst/>
          </a:prstGeom>
          <a:noFill/>
        </p:spPr>
        <p:txBody>
          <a:bodyPr wrap="square" rtlCol="0">
            <a:spAutoFit/>
          </a:bodyPr>
          <a:lstStyle/>
          <a:p>
            <a:r>
              <a:rPr lang="es-MX" dirty="0" smtClean="0"/>
              <a:t>(Hacer clic en el hipervínculo) </a:t>
            </a:r>
            <a:endParaRPr lang="es-MX" dirty="0"/>
          </a:p>
        </p:txBody>
      </p:sp>
    </p:spTree>
    <p:extLst>
      <p:ext uri="{BB962C8B-B14F-4D97-AF65-F5344CB8AC3E}">
        <p14:creationId xmlns:p14="http://schemas.microsoft.com/office/powerpoint/2010/main" val="408873089"/>
      </p:ext>
    </p:extLst>
  </p:cSld>
  <p:clrMapOvr>
    <a:masterClrMapping/>
  </p:clrMapOvr>
  <mc:AlternateContent xmlns:mc="http://schemas.openxmlformats.org/markup-compatibility/2006" xmlns:p14="http://schemas.microsoft.com/office/powerpoint/2010/main">
    <mc:Choice Requires="p14">
      <p:transition spd="slow" p14:dur="4000">
        <p14:vortex dir="u"/>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dirty="0"/>
          </a:p>
        </p:txBody>
      </p:sp>
      <p:sp>
        <p:nvSpPr>
          <p:cNvPr id="3" name="2 Marcador de contenido"/>
          <p:cNvSpPr>
            <a:spLocks noGrp="1"/>
          </p:cNvSpPr>
          <p:nvPr>
            <p:ph idx="1"/>
          </p:nvPr>
        </p:nvSpPr>
        <p:spPr/>
        <p:txBody>
          <a:bodyPr/>
          <a:lstStyle/>
          <a:p>
            <a:pPr algn="just"/>
            <a:r>
              <a:rPr lang="es-MX" dirty="0" smtClean="0"/>
              <a:t>Después de tener nuestro material completo </a:t>
            </a:r>
            <a:r>
              <a:rPr lang="es-MX" dirty="0"/>
              <a:t>buscamos las escuelas, en las cuales impartiríamos las conferencias, para así pedir la autorización del plantel  educativo.</a:t>
            </a:r>
          </a:p>
          <a:p>
            <a:pPr marL="64008" indent="0">
              <a:buNone/>
            </a:pPr>
            <a:endParaRPr lang="es-MX" dirty="0"/>
          </a:p>
        </p:txBody>
      </p:sp>
    </p:spTree>
    <p:extLst>
      <p:ext uri="{BB962C8B-B14F-4D97-AF65-F5344CB8AC3E}">
        <p14:creationId xmlns:p14="http://schemas.microsoft.com/office/powerpoint/2010/main" val="851303502"/>
      </p:ext>
    </p:extLst>
  </p:cSld>
  <p:clrMapOvr>
    <a:masterClrMapping/>
  </p:clrMapOvr>
  <mc:AlternateContent xmlns:mc="http://schemas.openxmlformats.org/markup-compatibility/2006" xmlns:p14="http://schemas.microsoft.com/office/powerpoint/2010/main">
    <mc:Choice Requires="p14">
      <p:transition spd="slow" p14:dur="4000">
        <p14:vortex dir="u"/>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19910228">
            <a:off x="848357" y="2758164"/>
            <a:ext cx="7501268" cy="1399032"/>
          </a:xfrm>
        </p:spPr>
        <p:txBody>
          <a:bodyPr>
            <a:norm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r>
              <a:rPr lang="es-MX" sz="54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Escuelas Visitadas</a:t>
            </a:r>
            <a:endParaRPr lang="es-MX" sz="54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extLst>
      <p:ext uri="{BB962C8B-B14F-4D97-AF65-F5344CB8AC3E}">
        <p14:creationId xmlns:p14="http://schemas.microsoft.com/office/powerpoint/2010/main" val="515980048"/>
      </p:ext>
    </p:extLst>
  </p:cSld>
  <p:clrMapOvr>
    <a:masterClrMapping/>
  </p:clrMapOvr>
  <mc:AlternateContent xmlns:mc="http://schemas.openxmlformats.org/markup-compatibility/2006" xmlns:p14="http://schemas.microsoft.com/office/powerpoint/2010/main">
    <mc:Choice Requires="p14">
      <p:transition spd="slow" p14:dur="4000">
        <p14:vortex dir="u"/>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rot="19744365">
            <a:off x="344120" y="2804173"/>
            <a:ext cx="8062912" cy="1470025"/>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MX" sz="72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Cetis</a:t>
            </a:r>
            <a:r>
              <a:rPr lang="es-MX" sz="7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87 </a:t>
            </a:r>
            <a:r>
              <a:rPr lang="es-MX" sz="5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es-MX" sz="5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s-MX" sz="5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Cd. Delicias</a:t>
            </a:r>
            <a:endParaRPr lang="es-MX"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1424963293"/>
      </p:ext>
    </p:extLst>
  </p:cSld>
  <p:clrMapOvr>
    <a:masterClrMapping/>
  </p:clrMapOvr>
  <mc:AlternateContent xmlns:mc="http://schemas.openxmlformats.org/markup-compatibility/2006" xmlns:p14="http://schemas.microsoft.com/office/powerpoint/2010/main">
    <mc:Choice Requires="p14">
      <p:transition spd="slow" p14:dur="4000">
        <p14:vortex dir="u"/>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8" name="Picture 14" descr="https://fbcdn-sphotos-e-a.akamaihd.net/hphotos-ak-xaf1/v/t1.0-9/1901937_737594389628113_4145461439452238501_n.jpg?oh=d1ed852e9034f24dd1afc83a03895b1e&amp;oe=54EF7993&amp;__gda__=1424996077_a6b394bd9c860d14b63cf18b5e52c61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40339"/>
            <a:ext cx="2771799" cy="450443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fbcdn-sphotos-c-a.akamaihd.net/hphotos-ak-xpa1/v/t1.0-9/10698668_737594889628063_5008863025358673660_n.jpg?oh=38545c330eab780436876b123c77b2bf&amp;oe=54AA4542&amp;__gda__=1421128186_0c7d9f910671e54a0e5421b2e37464e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3436746" cy="206204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fbcdn-sphotos-e-a.akamaihd.net/hphotos-ak-xpa1/v/t1.0-9/10703598_737594912961394_5278310345660647506_n.jpg?oh=79fbae20d1ec8454760a74186f6d89d9&amp;oe=54B66250&amp;__gda__=1421482216_0adcf2d8930e14f8a012a65f1485b94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79916" y="4838574"/>
            <a:ext cx="3511616" cy="210696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fbcdn-sphotos-g-a.akamaihd.net/hphotos-ak-xpa1/v/t1.0-9/10356179_737594929628059_1499514154245180923_n.jpg?oh=455f3fe3b47167d15898c042b97d8433&amp;oe=54AA951F&amp;__gda__=1421266599_e0695ebd428196f7d1e08f711c304ba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1170" y="4851048"/>
            <a:ext cx="3891525" cy="233491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s://scontent-a-lax.xx.fbcdn.net/hphotos-xaf1/v/t1.0-9/10703517_737594962961389_5849005179792948632_n.jpg?oh=fecca56a63e6b70efc897aee9153f067&amp;oe=54BC88AB"/>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866701" y="4589411"/>
            <a:ext cx="3783668" cy="2270201"/>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s://scontent-a-lax.xx.fbcdn.net/hphotos-xaf1/v/t1.0-9/10616463_737594282961457_5866831184256522554_n.jpg?oh=822301eae63bff06a78b46353ca01627&amp;oe=54F7415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83853" y="1575799"/>
            <a:ext cx="2547293" cy="4087738"/>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https://fbcdn-sphotos-f-a.akamaihd.net/hphotos-ak-xpf1/v/t1.0-9/10690175_737594579628094_7463422535376379041_n.jpg?oh=8ac0474a6a9b6a40df0453b5eedea6a1&amp;oe=54F624E7&amp;__gda__=1425126541_60b4c844e45e6b78c84e1703468cb74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61277" y="-181962"/>
            <a:ext cx="4502114" cy="2701268"/>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https://fbcdn-sphotos-d-a.akamaihd.net/hphotos-ak-xfp1/v/t1.0-9/10696179_737594536294765_1337274403128046934_n.jpg?oh=5ad3022a3cf1ed63e32073f0eab42bcf&amp;oe=54EF991D&amp;__gda__=1421727636_d2e043393bb05402aa55c77cc5aad065"/>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486730" y="332657"/>
            <a:ext cx="3644417" cy="218665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fbcdn-sphotos-h-a.akamaihd.net/hphotos-ak-xfp1/v/t1.0-9/1912011_737594146294804_4188769372918971542_n.jpg?oh=ec0626509cf18df2a3e0c258f85a233e&amp;oe=54ABF037&amp;__gda__=1425309356_b9e280b961d15915ff6cff2c347257dc"/>
          <p:cNvPicPr>
            <a:picLocks noChangeAspect="1" noChangeArrowheads="1"/>
          </p:cNvPicPr>
          <p:nvPr/>
        </p:nvPicPr>
        <p:blipFill rotWithShape="1">
          <a:blip r:embed="rId10">
            <a:extLst>
              <a:ext uri="{28A0092B-C50C-407E-A947-70E740481C1C}">
                <a14:useLocalDpi xmlns:a14="http://schemas.microsoft.com/office/drawing/2010/main" val="0"/>
              </a:ext>
            </a:extLst>
          </a:blip>
          <a:srcRect l="22936" t="12678" r="33115" b="29225"/>
          <a:stretch/>
        </p:blipFill>
        <p:spPr bwMode="auto">
          <a:xfrm>
            <a:off x="2594517" y="1575799"/>
            <a:ext cx="4198268" cy="333007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2951415"/>
      </p:ext>
    </p:extLst>
  </p:cSld>
  <p:clrMapOvr>
    <a:masterClrMapping/>
  </p:clrMapOvr>
  <mc:AlternateContent xmlns:mc="http://schemas.openxmlformats.org/markup-compatibility/2006" xmlns:p14="http://schemas.microsoft.com/office/powerpoint/2010/main">
    <mc:Choice Requires="p14">
      <p:transition spd="slow" p14:dur="4000">
        <p14:vortex dir="u"/>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rot="19744365">
            <a:off x="344120" y="2804173"/>
            <a:ext cx="8062912" cy="1470025"/>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MX" sz="72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Ceb</a:t>
            </a:r>
            <a:r>
              <a:rPr lang="es-MX" sz="7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6/4 </a:t>
            </a:r>
            <a:r>
              <a:rPr lang="es-MX" sz="5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es-MX" sz="5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s-MX" sz="5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Cd. Delicias</a:t>
            </a:r>
            <a:endParaRPr lang="es-MX"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1151430101"/>
      </p:ext>
    </p:extLst>
  </p:cSld>
  <p:clrMapOvr>
    <a:masterClrMapping/>
  </p:clrMapOvr>
  <mc:AlternateContent xmlns:mc="http://schemas.openxmlformats.org/markup-compatibility/2006" xmlns:p14="http://schemas.microsoft.com/office/powerpoint/2010/main">
    <mc:Choice Requires="p14">
      <p:transition spd="slow" p14:dur="4000">
        <p14:vortex dir="u"/>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0" name="Picture 16" descr="https://scontent-b-lax.xx.fbcdn.net/hphotos-xap1/v/t1.0-9/10610517_737208473000038_4210293116395508314_n.jpg?oh=1d95ac1e3d08e178ed84aa6597b392e6&amp;oe=54B8B2AB"/>
          <p:cNvPicPr>
            <a:picLocks noChangeAspect="1" noChangeArrowheads="1"/>
          </p:cNvPicPr>
          <p:nvPr/>
        </p:nvPicPr>
        <p:blipFill>
          <a:blip r:embed="rId2" cstate="print"/>
          <a:srcRect b="19962"/>
          <a:stretch>
            <a:fillRect/>
          </a:stretch>
        </p:blipFill>
        <p:spPr bwMode="auto">
          <a:xfrm>
            <a:off x="1547664" y="3861048"/>
            <a:ext cx="3096344" cy="2996952"/>
          </a:xfrm>
          <a:prstGeom prst="rect">
            <a:avLst/>
          </a:prstGeom>
          <a:noFill/>
        </p:spPr>
      </p:pic>
      <p:pic>
        <p:nvPicPr>
          <p:cNvPr id="1030" name="Picture 6" descr="https://scontent-a-lax.xx.fbcdn.net/hphotos-xpa1/v/l/t1.0-9/1010405_737594732961412_145579403538433698_n.jpg?oh=82156f93332233306dd3f670ea911fb0&amp;oe=54B51B2F"/>
          <p:cNvPicPr>
            <a:picLocks noChangeAspect="1" noChangeArrowheads="1"/>
          </p:cNvPicPr>
          <p:nvPr/>
        </p:nvPicPr>
        <p:blipFill>
          <a:blip r:embed="rId3" cstate="print"/>
          <a:srcRect t="25774"/>
          <a:stretch>
            <a:fillRect/>
          </a:stretch>
        </p:blipFill>
        <p:spPr bwMode="auto">
          <a:xfrm>
            <a:off x="2843808" y="0"/>
            <a:ext cx="3384376" cy="3294477"/>
          </a:xfrm>
          <a:prstGeom prst="rect">
            <a:avLst/>
          </a:prstGeom>
          <a:noFill/>
        </p:spPr>
      </p:pic>
      <p:pic>
        <p:nvPicPr>
          <p:cNvPr id="1032" name="Picture 8" descr="https://fbcdn-sphotos-f-a.akamaihd.net/hphotos-ak-xpa1/v/t1.0-9/10653871_737594799628072_2099938532080580805_n.jpg?oh=09d384cb72264db2467554e28c21b1a6&amp;oe=54F3C867&amp;__gda__=1425594079_4ebb8a7b80bdf87058545468d9f3e207"/>
          <p:cNvPicPr>
            <a:picLocks noChangeAspect="1" noChangeArrowheads="1"/>
          </p:cNvPicPr>
          <p:nvPr/>
        </p:nvPicPr>
        <p:blipFill>
          <a:blip r:embed="rId4" cstate="print"/>
          <a:srcRect t="18616"/>
          <a:stretch>
            <a:fillRect/>
          </a:stretch>
        </p:blipFill>
        <p:spPr bwMode="auto">
          <a:xfrm>
            <a:off x="6228185" y="0"/>
            <a:ext cx="2915816" cy="3164001"/>
          </a:xfrm>
          <a:prstGeom prst="rect">
            <a:avLst/>
          </a:prstGeom>
          <a:noFill/>
        </p:spPr>
      </p:pic>
      <p:pic>
        <p:nvPicPr>
          <p:cNvPr id="1034" name="Picture 10" descr="https://scontent-b-lax.xx.fbcdn.net/hphotos-xap1/v/t1.0-9/10701982_737595016294717_3490560129191741938_n.jpg?oh=05c144dd5366c4135fb45629c3f4b921&amp;oe=54F5E9E8"/>
          <p:cNvPicPr>
            <a:picLocks noChangeAspect="1" noChangeArrowheads="1"/>
          </p:cNvPicPr>
          <p:nvPr/>
        </p:nvPicPr>
        <p:blipFill>
          <a:blip r:embed="rId5" cstate="print"/>
          <a:srcRect t="18519" r="1389" b="25570"/>
          <a:stretch>
            <a:fillRect/>
          </a:stretch>
        </p:blipFill>
        <p:spPr bwMode="auto">
          <a:xfrm>
            <a:off x="4574316" y="4914784"/>
            <a:ext cx="4569684" cy="1943216"/>
          </a:xfrm>
          <a:prstGeom prst="rect">
            <a:avLst/>
          </a:prstGeom>
          <a:noFill/>
        </p:spPr>
      </p:pic>
      <p:pic>
        <p:nvPicPr>
          <p:cNvPr id="1036" name="Picture 12" descr="https://scontent-b-lax.xx.fbcdn.net/hphotos-xfa1/v/t1.0-9/1891129_737595139628038_5207307401030392124_n.jpg?oh=b8eef8969a1a1b774c29c0ec505affbb&amp;oe=54F75AB7"/>
          <p:cNvPicPr>
            <a:picLocks noChangeAspect="1" noChangeArrowheads="1"/>
          </p:cNvPicPr>
          <p:nvPr/>
        </p:nvPicPr>
        <p:blipFill>
          <a:blip r:embed="rId6" cstate="print"/>
          <a:srcRect/>
          <a:stretch>
            <a:fillRect/>
          </a:stretch>
        </p:blipFill>
        <p:spPr bwMode="auto">
          <a:xfrm>
            <a:off x="0" y="0"/>
            <a:ext cx="2830351" cy="3773801"/>
          </a:xfrm>
          <a:prstGeom prst="rect">
            <a:avLst/>
          </a:prstGeom>
          <a:noFill/>
        </p:spPr>
      </p:pic>
      <p:pic>
        <p:nvPicPr>
          <p:cNvPr id="1028" name="Picture 4" descr="https://scontent-b-lax.xx.fbcdn.net/hphotos-xap1/v/t1.0-9/10639521_737594339628118_5710781734773961090_n.jpg?oh=768399a31bd5fa3b96b3e1ec86334ad7&amp;oe=54EC37AF"/>
          <p:cNvPicPr>
            <a:picLocks noChangeAspect="1" noChangeArrowheads="1"/>
          </p:cNvPicPr>
          <p:nvPr/>
        </p:nvPicPr>
        <p:blipFill>
          <a:blip r:embed="rId7" cstate="print"/>
          <a:srcRect/>
          <a:stretch>
            <a:fillRect/>
          </a:stretch>
        </p:blipFill>
        <p:spPr bwMode="auto">
          <a:xfrm>
            <a:off x="0" y="3636156"/>
            <a:ext cx="2416383" cy="3221844"/>
          </a:xfrm>
          <a:prstGeom prst="rect">
            <a:avLst/>
          </a:prstGeom>
          <a:noFill/>
        </p:spPr>
      </p:pic>
      <p:pic>
        <p:nvPicPr>
          <p:cNvPr id="1026" name="Picture 2" descr="https://fbcdn-sphotos-a-a.akamaihd.net/hphotos-ak-xfa1/v/t1.0-9/10590493_737594256294793_5605050861062620152_n.jpg?oh=5c81be865a2add8364a4b0bdd506219c&amp;oe=54AB89B6&amp;__gda__=1421029760_2db1e3bf93e3dfaa7a456bb4d5201848"/>
          <p:cNvPicPr>
            <a:picLocks noChangeAspect="1" noChangeArrowheads="1"/>
          </p:cNvPicPr>
          <p:nvPr/>
        </p:nvPicPr>
        <p:blipFill>
          <a:blip r:embed="rId8" cstate="print"/>
          <a:srcRect b="29177"/>
          <a:stretch>
            <a:fillRect/>
          </a:stretch>
        </p:blipFill>
        <p:spPr bwMode="auto">
          <a:xfrm>
            <a:off x="6638207" y="1708704"/>
            <a:ext cx="2516410" cy="3240360"/>
          </a:xfrm>
          <a:prstGeom prst="rect">
            <a:avLst/>
          </a:prstGeom>
          <a:noFill/>
        </p:spPr>
      </p:pic>
      <p:pic>
        <p:nvPicPr>
          <p:cNvPr id="1038" name="Picture 14" descr="https://fbcdn-sphotos-b-a.akamaihd.net/hphotos-ak-xfp1/v/t1.0-9/1911671_737209099666642_6097252026749654125_n.jpg?oh=27a2bfb70cad94b09cece8de4e1a6ade&amp;oe=54AD6877&amp;__gda__=1425551852_41e24c39cbbb55699d56ee156a325255"/>
          <p:cNvPicPr>
            <a:picLocks noChangeAspect="1" noChangeArrowheads="1"/>
          </p:cNvPicPr>
          <p:nvPr/>
        </p:nvPicPr>
        <p:blipFill>
          <a:blip r:embed="rId9" cstate="print"/>
          <a:srcRect l="6756" t="10811" r="20270" b="29730"/>
          <a:stretch>
            <a:fillRect/>
          </a:stretch>
        </p:blipFill>
        <p:spPr bwMode="auto">
          <a:xfrm>
            <a:off x="1475657" y="1484784"/>
            <a:ext cx="6009394" cy="3672408"/>
          </a:xfrm>
          <a:prstGeom prst="rect">
            <a:avLst/>
          </a:prstGeom>
          <a:ln>
            <a:noFill/>
          </a:ln>
          <a:effectLst>
            <a:softEdge rad="112500"/>
          </a:effectLst>
        </p:spPr>
      </p:pic>
    </p:spTree>
    <p:extLst>
      <p:ext uri="{BB962C8B-B14F-4D97-AF65-F5344CB8AC3E}">
        <p14:creationId xmlns:p14="http://schemas.microsoft.com/office/powerpoint/2010/main" val="665990618"/>
      </p:ext>
    </p:extLst>
  </p:cSld>
  <p:clrMapOvr>
    <a:masterClrMapping/>
  </p:clrMapOvr>
  <mc:AlternateContent xmlns:mc="http://schemas.openxmlformats.org/markup-compatibility/2006" xmlns:p14="http://schemas.microsoft.com/office/powerpoint/2010/main">
    <mc:Choice Requires="p14">
      <p:transition spd="slow" p14:dur="4000">
        <p14:vortex dir="u"/>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rot="19744365">
            <a:off x="344120" y="2804173"/>
            <a:ext cx="8062912" cy="1470025"/>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MX" sz="72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Conalep</a:t>
            </a:r>
            <a:r>
              <a:rPr lang="es-MX" sz="7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I </a:t>
            </a:r>
            <a:r>
              <a:rPr lang="es-MX" sz="5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es-MX" sz="5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s-MX" sz="5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Cd. Chihuahua</a:t>
            </a:r>
            <a:endParaRPr lang="es-MX"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3145609345"/>
      </p:ext>
    </p:extLst>
  </p:cSld>
  <p:clrMapOvr>
    <a:masterClrMapping/>
  </p:clrMapOvr>
  <mc:AlternateContent xmlns:mc="http://schemas.openxmlformats.org/markup-compatibility/2006" xmlns:p14="http://schemas.microsoft.com/office/powerpoint/2010/main">
    <mc:Choice Requires="p14">
      <p:transition spd="slow" p14:dur="4000">
        <p14:vortex dir="u"/>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s://scontent-b-lax.xx.fbcdn.net/hphotos-xpf1/v/t1.0-9/1422503_737595112961374_2574265728984341793_n.jpg?oh=08eda4d123f9a5749fa4d19b859de279&amp;oe=54EE9745"/>
          <p:cNvPicPr>
            <a:picLocks noChangeAspect="1" noChangeArrowheads="1"/>
          </p:cNvPicPr>
          <p:nvPr/>
        </p:nvPicPr>
        <p:blipFill>
          <a:blip r:embed="rId2" cstate="print"/>
          <a:srcRect/>
          <a:stretch>
            <a:fillRect/>
          </a:stretch>
        </p:blipFill>
        <p:spPr bwMode="auto">
          <a:xfrm>
            <a:off x="0" y="0"/>
            <a:ext cx="3049200" cy="2286900"/>
          </a:xfrm>
          <a:prstGeom prst="rect">
            <a:avLst/>
          </a:prstGeom>
          <a:noFill/>
        </p:spPr>
      </p:pic>
      <p:pic>
        <p:nvPicPr>
          <p:cNvPr id="23556" name="Picture 4" descr="https://fbcdn-sphotos-h-a.akamaihd.net/hphotos-ak-xfp1/v/t1.0-9/10641108_737594646294754_8593153386029229597_n.jpg?oh=b029619afbe4e1e1dd2278828756f79c&amp;oe=54BF4F04&amp;__gda__=1420865677_fe3280bbcc83de49d981980924004667"/>
          <p:cNvPicPr>
            <a:picLocks noChangeAspect="1" noChangeArrowheads="1"/>
          </p:cNvPicPr>
          <p:nvPr/>
        </p:nvPicPr>
        <p:blipFill>
          <a:blip r:embed="rId3" cstate="print"/>
          <a:srcRect/>
          <a:stretch>
            <a:fillRect/>
          </a:stretch>
        </p:blipFill>
        <p:spPr bwMode="auto">
          <a:xfrm>
            <a:off x="0" y="2276872"/>
            <a:ext cx="3049200" cy="2286901"/>
          </a:xfrm>
          <a:prstGeom prst="rect">
            <a:avLst/>
          </a:prstGeom>
          <a:noFill/>
        </p:spPr>
      </p:pic>
      <p:pic>
        <p:nvPicPr>
          <p:cNvPr id="23558" name="Picture 6" descr="https://fbcdn-sphotos-d-a.akamaihd.net/hphotos-ak-xaf1/v/t1.0-9/10641140_737594782961407_4451124360765289970_n.jpg?oh=12b40f53d17eb861848f98645f885034&amp;oe=54F5C422&amp;__gda__=1420961683_3e9e5f8b970a193ff879743e04ef8d24"/>
          <p:cNvPicPr>
            <a:picLocks noChangeAspect="1" noChangeArrowheads="1"/>
          </p:cNvPicPr>
          <p:nvPr/>
        </p:nvPicPr>
        <p:blipFill>
          <a:blip r:embed="rId4" cstate="print"/>
          <a:srcRect/>
          <a:stretch>
            <a:fillRect/>
          </a:stretch>
        </p:blipFill>
        <p:spPr bwMode="auto">
          <a:xfrm>
            <a:off x="0" y="4572000"/>
            <a:ext cx="3048000" cy="2286000"/>
          </a:xfrm>
          <a:prstGeom prst="rect">
            <a:avLst/>
          </a:prstGeom>
          <a:noFill/>
        </p:spPr>
      </p:pic>
      <p:pic>
        <p:nvPicPr>
          <p:cNvPr id="23560" name="Picture 8" descr="https://fbcdn-sphotos-b-a.akamaihd.net/hphotos-ak-xap1/v/t1.0-9/1780795_737594992961386_3663211268160356570_n.jpg?oh=b34e479fc63f345c72d340b0f3d56604&amp;oe=54F30D64&amp;__gda__=1420777005_9e5df37361e4af89f579193fa8b6f4a0"/>
          <p:cNvPicPr>
            <a:picLocks noChangeAspect="1" noChangeArrowheads="1"/>
          </p:cNvPicPr>
          <p:nvPr/>
        </p:nvPicPr>
        <p:blipFill>
          <a:blip r:embed="rId5" cstate="print"/>
          <a:srcRect/>
          <a:stretch>
            <a:fillRect/>
          </a:stretch>
        </p:blipFill>
        <p:spPr bwMode="auto">
          <a:xfrm>
            <a:off x="3059832" y="0"/>
            <a:ext cx="3049200" cy="2286900"/>
          </a:xfrm>
          <a:prstGeom prst="rect">
            <a:avLst/>
          </a:prstGeom>
          <a:noFill/>
        </p:spPr>
      </p:pic>
      <p:pic>
        <p:nvPicPr>
          <p:cNvPr id="23562" name="Picture 10" descr="https://scontent-a-lax.xx.fbcdn.net/hphotos-xpa1/v/t1.0-9/10734225_738917732844943_2934914812563861433_n.jpg?oh=c45d6f0792edb6234f4dd3a6522cc074&amp;oe=54EDF57F"/>
          <p:cNvPicPr>
            <a:picLocks noChangeAspect="1" noChangeArrowheads="1"/>
          </p:cNvPicPr>
          <p:nvPr/>
        </p:nvPicPr>
        <p:blipFill>
          <a:blip r:embed="rId6" cstate="print"/>
          <a:srcRect/>
          <a:stretch>
            <a:fillRect/>
          </a:stretch>
        </p:blipFill>
        <p:spPr bwMode="auto">
          <a:xfrm>
            <a:off x="3059832" y="2276872"/>
            <a:ext cx="3024336" cy="2286000"/>
          </a:xfrm>
          <a:prstGeom prst="rect">
            <a:avLst/>
          </a:prstGeom>
          <a:noFill/>
        </p:spPr>
      </p:pic>
      <p:pic>
        <p:nvPicPr>
          <p:cNvPr id="23564" name="Picture 12" descr="https://fbcdn-sphotos-a-a.akamaihd.net/hphotos-ak-xfa1/v/t1.0-9/10703686_555409857892606_2536637361127645420_n.jpg?oh=9d378bcaae45a88dce5e810628bb88ac&amp;oe=54F4B5A7&amp;__gda__=1422024849_a492b001f4acccf729fb97be646ac81c"/>
          <p:cNvPicPr>
            <a:picLocks noChangeAspect="1" noChangeArrowheads="1"/>
          </p:cNvPicPr>
          <p:nvPr/>
        </p:nvPicPr>
        <p:blipFill>
          <a:blip r:embed="rId7" cstate="print"/>
          <a:srcRect/>
          <a:stretch>
            <a:fillRect/>
          </a:stretch>
        </p:blipFill>
        <p:spPr bwMode="auto">
          <a:xfrm>
            <a:off x="3059832" y="4572000"/>
            <a:ext cx="3048000" cy="2286000"/>
          </a:xfrm>
          <a:prstGeom prst="rect">
            <a:avLst/>
          </a:prstGeom>
          <a:noFill/>
        </p:spPr>
      </p:pic>
      <p:pic>
        <p:nvPicPr>
          <p:cNvPr id="23566" name="Picture 14" descr="https://fbcdn-sphotos-c-a.akamaihd.net/hphotos-ak-xaf1/v/t1.0-9/10696434_738917299511653_2927395789984103655_n.jpg?oh=1b43298db2c9a30c771cbece46f3c5dc&amp;oe=54BB3D93&amp;__gda__=1420611106_5920124e9c5b8a2b35bff71c5d7d90de"/>
          <p:cNvPicPr>
            <a:picLocks noChangeAspect="1" noChangeArrowheads="1"/>
          </p:cNvPicPr>
          <p:nvPr/>
        </p:nvPicPr>
        <p:blipFill>
          <a:blip r:embed="rId8" cstate="print"/>
          <a:srcRect/>
          <a:stretch>
            <a:fillRect/>
          </a:stretch>
        </p:blipFill>
        <p:spPr bwMode="auto">
          <a:xfrm>
            <a:off x="6084168" y="0"/>
            <a:ext cx="3059832" cy="2286000"/>
          </a:xfrm>
          <a:prstGeom prst="rect">
            <a:avLst/>
          </a:prstGeom>
          <a:noFill/>
        </p:spPr>
      </p:pic>
      <p:sp>
        <p:nvSpPr>
          <p:cNvPr id="23570" name="AutoShape 18" descr="https://fbcdn-sphotos-c-a.akamaihd.net/hphotos-ak-xfa1/v/t1.0-9/10625141_555409814559277_3240172885993614512_n.jpg?oh=9a07243da7ba3c0cb1ca4ea638e564cd&amp;oe=54B6B410&amp;__gda__=1424901158_c40095faff0d63737fbe266c5692bb83"/>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sp>
        <p:nvSpPr>
          <p:cNvPr id="23572" name="AutoShape 20" descr="https://fbcdn-sphotos-c-a.akamaihd.net/hphotos-ak-xfa1/v/t1.0-9/10625141_555409814559277_3240172885993614512_n.jpg?oh=9a07243da7ba3c0cb1ca4ea638e564cd&amp;oe=54B6B410&amp;__gda__=1424901158_c40095faff0d63737fbe266c5692bb83"/>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pic>
        <p:nvPicPr>
          <p:cNvPr id="23574" name="Picture 22" descr="https://fbcdn-sphotos-c-a.akamaihd.net/hphotos-ak-xfa1/v/t1.0-9/10625141_555409814559277_3240172885993614512_n.jpg?oh=9a07243da7ba3c0cb1ca4ea638e564cd&amp;oe=54B6B410&amp;__gda__=1424901158_c40095faff0d63737fbe266c5692bb83"/>
          <p:cNvPicPr>
            <a:picLocks noChangeAspect="1" noChangeArrowheads="1"/>
          </p:cNvPicPr>
          <p:nvPr/>
        </p:nvPicPr>
        <p:blipFill>
          <a:blip r:embed="rId9" cstate="print"/>
          <a:srcRect/>
          <a:stretch>
            <a:fillRect/>
          </a:stretch>
        </p:blipFill>
        <p:spPr bwMode="auto">
          <a:xfrm>
            <a:off x="6096000" y="2276872"/>
            <a:ext cx="3048000" cy="2286000"/>
          </a:xfrm>
          <a:prstGeom prst="rect">
            <a:avLst/>
          </a:prstGeom>
          <a:noFill/>
        </p:spPr>
      </p:pic>
      <p:pic>
        <p:nvPicPr>
          <p:cNvPr id="23576" name="Picture 24" descr="https://scontent-b-lax.xx.fbcdn.net/hphotos-xfp1/v/t1.0-9/10698479_555410184559240_7040727450830136086_n.jpg?oh=c66b8ccd64cdc8a3f6de986e92507541&amp;oe=54F1A7BC"/>
          <p:cNvPicPr>
            <a:picLocks noChangeAspect="1" noChangeArrowheads="1"/>
          </p:cNvPicPr>
          <p:nvPr/>
        </p:nvPicPr>
        <p:blipFill>
          <a:blip r:embed="rId10" cstate="print"/>
          <a:srcRect/>
          <a:stretch>
            <a:fillRect/>
          </a:stretch>
        </p:blipFill>
        <p:spPr bwMode="auto">
          <a:xfrm>
            <a:off x="6096000" y="4572000"/>
            <a:ext cx="3048000" cy="2286000"/>
          </a:xfrm>
          <a:prstGeom prst="rect">
            <a:avLst/>
          </a:prstGeom>
          <a:noFill/>
        </p:spPr>
      </p:pic>
    </p:spTree>
    <p:extLst>
      <p:ext uri="{BB962C8B-B14F-4D97-AF65-F5344CB8AC3E}">
        <p14:creationId xmlns:p14="http://schemas.microsoft.com/office/powerpoint/2010/main" val="2470553303"/>
      </p:ext>
    </p:extLst>
  </p:cSld>
  <p:clrMapOvr>
    <a:masterClrMapping/>
  </p:clrMapOvr>
  <mc:AlternateContent xmlns:mc="http://schemas.openxmlformats.org/markup-compatibility/2006" xmlns:p14="http://schemas.microsoft.com/office/powerpoint/2010/main">
    <mc:Choice Requires="p14">
      <p:transition spd="slow" p14:dur="4000">
        <p14:vortex dir="u"/>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4 CuadroTexto"/>
          <p:cNvSpPr txBox="1"/>
          <p:nvPr/>
        </p:nvSpPr>
        <p:spPr>
          <a:xfrm>
            <a:off x="335112" y="332656"/>
            <a:ext cx="8465779" cy="369332"/>
          </a:xfrm>
          <a:prstGeom prst="rect">
            <a:avLst/>
          </a:prstGeom>
          <a:noFill/>
        </p:spPr>
        <p:txBody>
          <a:bodyPr wrap="none" rtlCol="0">
            <a:spAutoFit/>
          </a:bodyPr>
          <a:lstStyle/>
          <a:p>
            <a:r>
              <a:rPr lang="es-MX" dirty="0" smtClean="0"/>
              <a:t>Realizamos una pequeña entrevista a una alumna de la misma institución.</a:t>
            </a:r>
            <a:endParaRPr lang="es-MX" dirty="0"/>
          </a:p>
        </p:txBody>
      </p:sp>
      <p:pic>
        <p:nvPicPr>
          <p:cNvPr id="3" name="entrevista final chica.wmv">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793373" y="908720"/>
            <a:ext cx="7549256" cy="5661942"/>
          </a:xfrm>
        </p:spPr>
      </p:pic>
    </p:spTree>
    <p:extLst>
      <p:ext uri="{BB962C8B-B14F-4D97-AF65-F5344CB8AC3E}">
        <p14:creationId xmlns:p14="http://schemas.microsoft.com/office/powerpoint/2010/main" val="1271933382"/>
      </p:ext>
    </p:extLst>
  </p:cSld>
  <p:clrMapOvr>
    <a:masterClrMapping/>
  </p:clrMapOvr>
  <mc:AlternateContent xmlns:mc="http://schemas.openxmlformats.org/markup-compatibility/2006" xmlns:p14="http://schemas.microsoft.com/office/powerpoint/2010/main">
    <mc:Choice Requires="p14">
      <p:transition spd="slow" p14:dur="4000">
        <p14:vortex dir="u"/>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323528" y="548680"/>
            <a:ext cx="8648521" cy="646331"/>
          </a:xfrm>
          <a:prstGeom prst="rect">
            <a:avLst/>
          </a:prstGeom>
          <a:noFill/>
        </p:spPr>
        <p:txBody>
          <a:bodyPr wrap="none" rtlCol="0">
            <a:spAutoFit/>
          </a:bodyPr>
          <a:lstStyle/>
          <a:p>
            <a:r>
              <a:rPr lang="es-MX" dirty="0" smtClean="0"/>
              <a:t>La Lic. Patricia Reza Jefe de Proyecto de difusión y vinculación de </a:t>
            </a:r>
            <a:r>
              <a:rPr lang="es-MX" dirty="0" err="1" smtClean="0"/>
              <a:t>Conalep</a:t>
            </a:r>
            <a:endParaRPr lang="es-MX" dirty="0"/>
          </a:p>
          <a:p>
            <a:r>
              <a:rPr lang="es-MX" dirty="0" smtClean="0"/>
              <a:t>Chihuahua I  nos regalo una opinión acerca de nuestra conferencia.</a:t>
            </a:r>
            <a:endParaRPr lang="es-MX" dirty="0"/>
          </a:p>
        </p:txBody>
      </p:sp>
      <p:pic>
        <p:nvPicPr>
          <p:cNvPr id="3" name="entrvista final maestra.wmv">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827584" y="1200319"/>
            <a:ext cx="7543576" cy="5657682"/>
          </a:xfrm>
        </p:spPr>
      </p:pic>
    </p:spTree>
    <p:extLst>
      <p:ext uri="{BB962C8B-B14F-4D97-AF65-F5344CB8AC3E}">
        <p14:creationId xmlns:p14="http://schemas.microsoft.com/office/powerpoint/2010/main" val="429264389"/>
      </p:ext>
    </p:extLst>
  </p:cSld>
  <p:clrMapOvr>
    <a:masterClrMapping/>
  </p:clrMapOvr>
  <mc:AlternateContent xmlns:mc="http://schemas.openxmlformats.org/markup-compatibility/2006" xmlns:p14="http://schemas.microsoft.com/office/powerpoint/2010/main">
    <mc:Choice Requires="p14">
      <p:transition spd="slow" p14:dur="4000">
        <p14:vortex dir="u"/>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Testimonios</a:t>
            </a:r>
            <a:endParaRPr lang="es-MX" dirty="0"/>
          </a:p>
        </p:txBody>
      </p:sp>
      <p:sp>
        <p:nvSpPr>
          <p:cNvPr id="3" name="2 Marcador de texto"/>
          <p:cNvSpPr>
            <a:spLocks noGrp="1"/>
          </p:cNvSpPr>
          <p:nvPr>
            <p:ph type="body" idx="1"/>
          </p:nvPr>
        </p:nvSpPr>
        <p:spPr/>
        <p:txBody>
          <a:bodyPr/>
          <a:lstStyle/>
          <a:p>
            <a:r>
              <a:rPr lang="es-MX" dirty="0" smtClean="0"/>
              <a:t>Como parte final de nuestro proyecto decidimos escribir un breve testimonio cada uno de nosotros en el cual expresamos algunas de las emociones que sentimos al llevarlo a cabo.</a:t>
            </a:r>
            <a:endParaRPr lang="es-MX" dirty="0"/>
          </a:p>
        </p:txBody>
      </p:sp>
    </p:spTree>
    <p:extLst>
      <p:ext uri="{BB962C8B-B14F-4D97-AF65-F5344CB8AC3E}">
        <p14:creationId xmlns:p14="http://schemas.microsoft.com/office/powerpoint/2010/main" val="1633648483"/>
      </p:ext>
    </p:extLst>
  </p:cSld>
  <p:clrMapOvr>
    <a:masterClrMapping/>
  </p:clrMapOvr>
  <mc:AlternateContent xmlns:mc="http://schemas.openxmlformats.org/markup-compatibility/2006" xmlns:p14="http://schemas.microsoft.com/office/powerpoint/2010/main">
    <mc:Choice Requires="p14">
      <p:transition spd="slow" p14:dur="4000">
        <p14:vortex dir="u"/>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79712" y="4725144"/>
            <a:ext cx="8229600" cy="1399032"/>
          </a:xfrm>
        </p:spPr>
        <p:txBody>
          <a:bodyPr/>
          <a:lstStyle/>
          <a:p>
            <a:r>
              <a:rPr lang="es-MX" dirty="0" smtClean="0"/>
              <a:t>Manuel Alejandro Zubia</a:t>
            </a:r>
            <a:endParaRPr lang="es-MX" dirty="0"/>
          </a:p>
        </p:txBody>
      </p:sp>
      <p:sp>
        <p:nvSpPr>
          <p:cNvPr id="3" name="2 Marcador de contenido"/>
          <p:cNvSpPr>
            <a:spLocks noGrp="1"/>
          </p:cNvSpPr>
          <p:nvPr>
            <p:ph idx="1"/>
          </p:nvPr>
        </p:nvSpPr>
        <p:spPr>
          <a:xfrm>
            <a:off x="323528" y="764704"/>
            <a:ext cx="8229600" cy="4572000"/>
          </a:xfrm>
        </p:spPr>
        <p:txBody>
          <a:bodyPr>
            <a:normAutofit lnSpcReduction="10000"/>
          </a:bodyPr>
          <a:lstStyle/>
          <a:p>
            <a:pPr marL="64008" indent="0" algn="just">
              <a:buNone/>
            </a:pPr>
            <a:r>
              <a:rPr lang="es-MX" dirty="0" smtClean="0"/>
              <a:t>“Cuando me mencionaron el proyecto me agrado mucho porque me gusta dar conferencias y cuando fuimos a cada una de las escuelas me puse en el lugar de ellos y dije muchas cosas ciertas por experiencias propias de cuando estaba en la escuela y siento que ello concientizamos a varías personas puesto que se notaba su interés durante la conferencia.“</a:t>
            </a:r>
            <a:endParaRPr lang="es-MX" dirty="0"/>
          </a:p>
        </p:txBody>
      </p:sp>
    </p:spTree>
    <p:extLst>
      <p:ext uri="{BB962C8B-B14F-4D97-AF65-F5344CB8AC3E}">
        <p14:creationId xmlns:p14="http://schemas.microsoft.com/office/powerpoint/2010/main" val="1374122756"/>
      </p:ext>
    </p:extLst>
  </p:cSld>
  <p:clrMapOvr>
    <a:masterClrMapping/>
  </p:clrMapOvr>
  <mc:AlternateContent xmlns:mc="http://schemas.openxmlformats.org/markup-compatibility/2006" xmlns:p14="http://schemas.microsoft.com/office/powerpoint/2010/main">
    <mc:Choice Requires="p14">
      <p:transition spd="slow" p14:dur="4000">
        <p14:vortex dir="u"/>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563888" y="4941168"/>
            <a:ext cx="8229600" cy="1399032"/>
          </a:xfrm>
        </p:spPr>
        <p:txBody>
          <a:bodyPr/>
          <a:lstStyle/>
          <a:p>
            <a:r>
              <a:rPr lang="es-MX" dirty="0" smtClean="0"/>
              <a:t>Roger Rodríguez</a:t>
            </a:r>
            <a:endParaRPr lang="es-MX" dirty="0"/>
          </a:p>
        </p:txBody>
      </p:sp>
      <p:sp>
        <p:nvSpPr>
          <p:cNvPr id="3" name="2 Marcador de contenido"/>
          <p:cNvSpPr>
            <a:spLocks noGrp="1"/>
          </p:cNvSpPr>
          <p:nvPr>
            <p:ph idx="1"/>
          </p:nvPr>
        </p:nvSpPr>
        <p:spPr>
          <a:xfrm>
            <a:off x="323528" y="692696"/>
            <a:ext cx="8229600" cy="4858560"/>
          </a:xfrm>
        </p:spPr>
        <p:txBody>
          <a:bodyPr>
            <a:normAutofit fontScale="85000" lnSpcReduction="20000"/>
          </a:bodyPr>
          <a:lstStyle/>
          <a:p>
            <a:pPr marL="64008" indent="0" algn="just">
              <a:buNone/>
            </a:pPr>
            <a:r>
              <a:rPr lang="es-MX" dirty="0" smtClean="0"/>
              <a:t>“Las </a:t>
            </a:r>
            <a:r>
              <a:rPr lang="es-MX" dirty="0"/>
              <a:t>conferencias dadas </a:t>
            </a:r>
            <a:r>
              <a:rPr lang="es-MX" dirty="0" smtClean="0"/>
              <a:t>fue </a:t>
            </a:r>
            <a:r>
              <a:rPr lang="es-MX" dirty="0"/>
              <a:t>una experiencia muy padre </a:t>
            </a:r>
            <a:r>
              <a:rPr lang="es-MX" dirty="0" smtClean="0"/>
              <a:t>ya qué </a:t>
            </a:r>
            <a:r>
              <a:rPr lang="es-MX" dirty="0"/>
              <a:t>te das cuenta de que muchos estudiantes tienen la capacidad de lograr mejorar a la sociedad, además de que obviamente nadie es completamente legal con ello nos basamos para darle titulo a nuestra participación ciudadana “ Soy LEGAL o trato de serlo… “ ,  además de que la última conferencia hubo una docente que nos dio unas críticas constructivas las cuales me levantaron el ánimo además de que me alegraron el día, por ello puedo concluir que son estos gestos que le dan sentido a un conferencista para que siga haciendo lo que le gusta</a:t>
            </a:r>
            <a:r>
              <a:rPr lang="es-MX" dirty="0" smtClean="0"/>
              <a:t>.“ </a:t>
            </a:r>
            <a:endParaRPr lang="es-MX" dirty="0"/>
          </a:p>
          <a:p>
            <a:endParaRPr lang="es-MX" dirty="0"/>
          </a:p>
        </p:txBody>
      </p:sp>
    </p:spTree>
    <p:extLst>
      <p:ext uri="{BB962C8B-B14F-4D97-AF65-F5344CB8AC3E}">
        <p14:creationId xmlns:p14="http://schemas.microsoft.com/office/powerpoint/2010/main" val="3071086844"/>
      </p:ext>
    </p:extLst>
  </p:cSld>
  <p:clrMapOvr>
    <a:masterClrMapping/>
  </p:clrMapOvr>
  <mc:AlternateContent xmlns:mc="http://schemas.openxmlformats.org/markup-compatibility/2006" xmlns:p14="http://schemas.microsoft.com/office/powerpoint/2010/main">
    <mc:Choice Requires="p14">
      <p:transition spd="slow" p14:dur="4000">
        <p14:vortex dir="u"/>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44008" y="4797152"/>
            <a:ext cx="8229600" cy="1399032"/>
          </a:xfrm>
        </p:spPr>
        <p:txBody>
          <a:bodyPr/>
          <a:lstStyle/>
          <a:p>
            <a:r>
              <a:rPr lang="es-MX" dirty="0" smtClean="0"/>
              <a:t>Karina Mora</a:t>
            </a:r>
            <a:endParaRPr lang="es-MX" dirty="0"/>
          </a:p>
        </p:txBody>
      </p:sp>
      <p:sp>
        <p:nvSpPr>
          <p:cNvPr id="3" name="2 Marcador de contenido"/>
          <p:cNvSpPr>
            <a:spLocks noGrp="1"/>
          </p:cNvSpPr>
          <p:nvPr>
            <p:ph idx="1"/>
          </p:nvPr>
        </p:nvSpPr>
        <p:spPr>
          <a:xfrm>
            <a:off x="251520" y="620688"/>
            <a:ext cx="8435280" cy="4714544"/>
          </a:xfrm>
        </p:spPr>
        <p:txBody>
          <a:bodyPr>
            <a:normAutofit fontScale="85000" lnSpcReduction="20000"/>
          </a:bodyPr>
          <a:lstStyle/>
          <a:p>
            <a:pPr marL="64008" indent="0" algn="just">
              <a:buNone/>
            </a:pPr>
            <a:r>
              <a:rPr lang="es-MX" dirty="0" smtClean="0"/>
              <a:t>“Cuando comenzamos a construir el material que utilizamos para dar la conferencia comencé a ver todas las cosas que ocurren día con día y sentí una impotencia muy grande al percatarme de que no hacemos nada para cambiar esta situación y </a:t>
            </a:r>
            <a:r>
              <a:rPr lang="es-MX" dirty="0"/>
              <a:t>me duele que haya tantas personas que estén sufriendo y yo no pueda hacer nada al respecto</a:t>
            </a:r>
            <a:r>
              <a:rPr lang="es-MX" dirty="0" smtClean="0"/>
              <a:t>. Mi principal objetivo tanto del proyecto como personal, es haber cambiado la mente de una, de tan solo una persona, y con ello pueda dejar de hacer algo malo o empezar a hacer algo bueno, porque si logramos cambiar a una sola persona habremos hecho ya un gran cambio.“</a:t>
            </a:r>
            <a:endParaRPr lang="es-MX" dirty="0"/>
          </a:p>
        </p:txBody>
      </p:sp>
    </p:spTree>
    <p:extLst>
      <p:ext uri="{BB962C8B-B14F-4D97-AF65-F5344CB8AC3E}">
        <p14:creationId xmlns:p14="http://schemas.microsoft.com/office/powerpoint/2010/main" val="1235778130"/>
      </p:ext>
    </p:extLst>
  </p:cSld>
  <p:clrMapOvr>
    <a:masterClrMapping/>
  </p:clrMapOvr>
  <mc:AlternateContent xmlns:mc="http://schemas.openxmlformats.org/markup-compatibility/2006" xmlns:p14="http://schemas.microsoft.com/office/powerpoint/2010/main">
    <mc:Choice Requires="p14">
      <p:transition spd="slow" p14:dur="4000">
        <p14:vortex dir="u"/>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707904" y="4581128"/>
            <a:ext cx="8229600" cy="1399032"/>
          </a:xfrm>
        </p:spPr>
        <p:txBody>
          <a:bodyPr/>
          <a:lstStyle/>
          <a:p>
            <a:r>
              <a:rPr lang="es-MX" dirty="0" smtClean="0"/>
              <a:t>Alejandra Nava</a:t>
            </a:r>
            <a:endParaRPr lang="es-MX" dirty="0"/>
          </a:p>
        </p:txBody>
      </p:sp>
      <p:sp>
        <p:nvSpPr>
          <p:cNvPr id="3" name="2 Marcador de contenido"/>
          <p:cNvSpPr>
            <a:spLocks noGrp="1"/>
          </p:cNvSpPr>
          <p:nvPr>
            <p:ph idx="1"/>
          </p:nvPr>
        </p:nvSpPr>
        <p:spPr>
          <a:xfrm>
            <a:off x="395536" y="476672"/>
            <a:ext cx="8229600" cy="4572000"/>
          </a:xfrm>
        </p:spPr>
        <p:txBody>
          <a:bodyPr>
            <a:normAutofit fontScale="85000" lnSpcReduction="20000"/>
          </a:bodyPr>
          <a:lstStyle/>
          <a:p>
            <a:pPr marL="64008" indent="0" algn="just">
              <a:buNone/>
            </a:pPr>
            <a:r>
              <a:rPr lang="es-MX" dirty="0" smtClean="0"/>
              <a:t>“La </a:t>
            </a:r>
            <a:r>
              <a:rPr lang="es-MX" dirty="0"/>
              <a:t>experiencia de hacer este Proyecto me llevó a meditar sobre lo que realmente es la legalidad y la importancia de tener como sociedad una cultura de la legalidad, no me hizo conocer los conceptos </a:t>
            </a:r>
            <a:r>
              <a:rPr lang="es-MX" dirty="0" smtClean="0"/>
              <a:t>sino </a:t>
            </a:r>
            <a:r>
              <a:rPr lang="es-MX" dirty="0"/>
              <a:t>que la pude ver con el alma, pude sentir esa importancia, y quise transmitir a los jóvenes de la audiencia esa nueva idea acerca de la legalidad.</a:t>
            </a:r>
          </a:p>
          <a:p>
            <a:pPr marL="64008" indent="0" algn="just">
              <a:buNone/>
            </a:pPr>
            <a:r>
              <a:rPr lang="es-MX" dirty="0"/>
              <a:t>En la última conferencia sentí una gran satisfacción que hace que todo lo que hicimos valiera la pena. Porque tal vez no todos lo sintieron pero sé que hay personas que realmente tomaron conciencia</a:t>
            </a:r>
            <a:r>
              <a:rPr lang="es-MX" dirty="0" smtClean="0"/>
              <a:t>.“</a:t>
            </a:r>
            <a:endParaRPr lang="es-MX" dirty="0"/>
          </a:p>
          <a:p>
            <a:endParaRPr lang="es-MX" dirty="0"/>
          </a:p>
        </p:txBody>
      </p:sp>
    </p:spTree>
    <p:extLst>
      <p:ext uri="{BB962C8B-B14F-4D97-AF65-F5344CB8AC3E}">
        <p14:creationId xmlns:p14="http://schemas.microsoft.com/office/powerpoint/2010/main" val="1049239825"/>
      </p:ext>
    </p:extLst>
  </p:cSld>
  <p:clrMapOvr>
    <a:masterClrMapping/>
  </p:clrMapOvr>
  <mc:AlternateContent xmlns:mc="http://schemas.openxmlformats.org/markup-compatibility/2006" xmlns:p14="http://schemas.microsoft.com/office/powerpoint/2010/main">
    <mc:Choice Requires="p14">
      <p:transition spd="slow" p14:dur="4000">
        <p14:vortex dir="u"/>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Videos utilizados en la conferencia</a:t>
            </a:r>
            <a:endParaRPr lang="es-MX" dirty="0"/>
          </a:p>
        </p:txBody>
      </p:sp>
      <p:sp>
        <p:nvSpPr>
          <p:cNvPr id="3" name="2 Marcador de contenido"/>
          <p:cNvSpPr>
            <a:spLocks noGrp="1"/>
          </p:cNvSpPr>
          <p:nvPr>
            <p:ph idx="1"/>
          </p:nvPr>
        </p:nvSpPr>
        <p:spPr/>
        <p:txBody>
          <a:bodyPr>
            <a:normAutofit fontScale="55000" lnSpcReduction="20000"/>
          </a:bodyPr>
          <a:lstStyle/>
          <a:p>
            <a:pPr algn="just"/>
            <a:r>
              <a:rPr lang="es-MX" dirty="0" err="1"/>
              <a:t>s/A</a:t>
            </a:r>
            <a:r>
              <a:rPr lang="es-MX" dirty="0"/>
              <a:t> (2013) </a:t>
            </a:r>
            <a:r>
              <a:rPr lang="es-MX" dirty="0" err="1"/>
              <a:t>Jedna</a:t>
            </a:r>
            <a:r>
              <a:rPr lang="es-MX" dirty="0"/>
              <a:t> </a:t>
            </a:r>
            <a:r>
              <a:rPr lang="es-MX" dirty="0" err="1"/>
              <a:t>fotografija</a:t>
            </a:r>
            <a:r>
              <a:rPr lang="es-MX" dirty="0"/>
              <a:t> </a:t>
            </a:r>
            <a:r>
              <a:rPr lang="es-MX" dirty="0" err="1"/>
              <a:t>dnevno</a:t>
            </a:r>
            <a:r>
              <a:rPr lang="es-MX" dirty="0"/>
              <a:t> u </a:t>
            </a:r>
            <a:r>
              <a:rPr lang="es-MX" dirty="0" err="1"/>
              <a:t>najgoroj</a:t>
            </a:r>
            <a:r>
              <a:rPr lang="es-MX" dirty="0"/>
              <a:t> </a:t>
            </a:r>
            <a:r>
              <a:rPr lang="es-MX" dirty="0" err="1"/>
              <a:t>godini</a:t>
            </a:r>
            <a:r>
              <a:rPr lang="es-MX" dirty="0"/>
              <a:t> </a:t>
            </a:r>
            <a:r>
              <a:rPr lang="es-MX" dirty="0" err="1"/>
              <a:t>života</a:t>
            </a:r>
            <a:r>
              <a:rPr lang="es-MX" dirty="0"/>
              <a:t> / </a:t>
            </a:r>
            <a:r>
              <a:rPr lang="es-MX" dirty="0" err="1"/>
              <a:t>One</a:t>
            </a:r>
            <a:r>
              <a:rPr lang="es-MX" dirty="0"/>
              <a:t> </a:t>
            </a:r>
            <a:r>
              <a:rPr lang="es-MX" dirty="0" err="1"/>
              <a:t>photo</a:t>
            </a:r>
            <a:r>
              <a:rPr lang="es-MX" dirty="0"/>
              <a:t> a </a:t>
            </a:r>
            <a:r>
              <a:rPr lang="es-MX" dirty="0" err="1"/>
              <a:t>day</a:t>
            </a:r>
            <a:r>
              <a:rPr lang="es-MX" dirty="0"/>
              <a:t> in </a:t>
            </a:r>
            <a:r>
              <a:rPr lang="es-MX" dirty="0" err="1"/>
              <a:t>the</a:t>
            </a:r>
            <a:r>
              <a:rPr lang="es-MX" dirty="0"/>
              <a:t> </a:t>
            </a:r>
            <a:r>
              <a:rPr lang="es-MX" dirty="0" err="1"/>
              <a:t>worst</a:t>
            </a:r>
            <a:r>
              <a:rPr lang="es-MX" dirty="0"/>
              <a:t> </a:t>
            </a:r>
            <a:r>
              <a:rPr lang="es-MX" dirty="0" err="1"/>
              <a:t>year</a:t>
            </a:r>
            <a:r>
              <a:rPr lang="es-MX" dirty="0"/>
              <a:t> of </a:t>
            </a:r>
            <a:r>
              <a:rPr lang="es-MX" dirty="0" err="1"/>
              <a:t>my</a:t>
            </a:r>
            <a:r>
              <a:rPr lang="es-MX" dirty="0"/>
              <a:t> </a:t>
            </a:r>
            <a:r>
              <a:rPr lang="es-MX" dirty="0" err="1"/>
              <a:t>life</a:t>
            </a:r>
            <a:r>
              <a:rPr lang="es-MX" dirty="0"/>
              <a:t> [Vídeo]. Disponible en: http://www.youtube.com/watch?v=Ertu9_MhFiM</a:t>
            </a:r>
          </a:p>
          <a:p>
            <a:endParaRPr lang="es-MX" dirty="0"/>
          </a:p>
          <a:p>
            <a:r>
              <a:rPr lang="es-MX" dirty="0" err="1"/>
              <a:t>s/A</a:t>
            </a:r>
            <a:r>
              <a:rPr lang="es-MX" dirty="0"/>
              <a:t> (2008) Anti-</a:t>
            </a:r>
            <a:r>
              <a:rPr lang="es-MX" dirty="0" err="1"/>
              <a:t>Bullying</a:t>
            </a:r>
            <a:r>
              <a:rPr lang="es-MX" dirty="0"/>
              <a:t> ad [Vídeo].  Disponible en:  http://www.youtube.com/watch?v=nWJut7KQhI4</a:t>
            </a:r>
          </a:p>
          <a:p>
            <a:endParaRPr lang="es-MX" dirty="0"/>
          </a:p>
          <a:p>
            <a:r>
              <a:rPr lang="es-MX" dirty="0" err="1"/>
              <a:t>s/A</a:t>
            </a:r>
            <a:r>
              <a:rPr lang="es-MX" dirty="0"/>
              <a:t> (2006) </a:t>
            </a:r>
            <a:r>
              <a:rPr lang="es-MX" dirty="0" err="1"/>
              <a:t>Children</a:t>
            </a:r>
            <a:r>
              <a:rPr lang="es-MX" dirty="0"/>
              <a:t> </a:t>
            </a:r>
            <a:r>
              <a:rPr lang="es-MX" dirty="0" err="1"/>
              <a:t>see</a:t>
            </a:r>
            <a:r>
              <a:rPr lang="es-MX" dirty="0"/>
              <a:t>. </a:t>
            </a:r>
            <a:r>
              <a:rPr lang="es-MX" dirty="0" err="1"/>
              <a:t>Children</a:t>
            </a:r>
            <a:r>
              <a:rPr lang="es-MX" dirty="0"/>
              <a:t> do [Vídeo]. Disponible en: http://www.napcan.org.au</a:t>
            </a:r>
          </a:p>
          <a:p>
            <a:endParaRPr lang="es-MX" dirty="0"/>
          </a:p>
          <a:p>
            <a:r>
              <a:rPr lang="es-MX" dirty="0" err="1"/>
              <a:t>s/A</a:t>
            </a:r>
            <a:r>
              <a:rPr lang="es-MX" dirty="0"/>
              <a:t> (2014) #</a:t>
            </a:r>
            <a:r>
              <a:rPr lang="es-MX" dirty="0" err="1"/>
              <a:t>ViolenceIsViolence</a:t>
            </a:r>
            <a:r>
              <a:rPr lang="es-MX" dirty="0"/>
              <a:t>: </a:t>
            </a:r>
            <a:r>
              <a:rPr lang="es-MX" dirty="0" err="1"/>
              <a:t>Domestic</a:t>
            </a:r>
            <a:r>
              <a:rPr lang="es-MX" dirty="0"/>
              <a:t> abuse </a:t>
            </a:r>
            <a:r>
              <a:rPr lang="es-MX" dirty="0" err="1"/>
              <a:t>advert</a:t>
            </a:r>
            <a:r>
              <a:rPr lang="es-MX" dirty="0"/>
              <a:t> </a:t>
            </a:r>
            <a:r>
              <a:rPr lang="es-MX" dirty="0" err="1"/>
              <a:t>Mankind</a:t>
            </a:r>
            <a:r>
              <a:rPr lang="es-MX" dirty="0"/>
              <a:t> [Vídeo]. </a:t>
            </a:r>
            <a:r>
              <a:rPr lang="es-MX" dirty="0" err="1"/>
              <a:t>Disponible:https</a:t>
            </a:r>
            <a:r>
              <a:rPr lang="es-MX" dirty="0"/>
              <a:t>://www.youtube.com/watch?v=u3PgH86OyEM</a:t>
            </a:r>
          </a:p>
          <a:p>
            <a:endParaRPr lang="es-MX" dirty="0"/>
          </a:p>
          <a:p>
            <a:r>
              <a:rPr lang="es-MX" dirty="0" err="1"/>
              <a:t>s/A</a:t>
            </a:r>
            <a:r>
              <a:rPr lang="es-MX" dirty="0"/>
              <a:t> (2010) La Mejor Publicidad de Accidentes de Transito del Mundo [Vídeo]. Disponible en: http://www.youtube.com/watch?v=yZTv0vWM5TA</a:t>
            </a:r>
          </a:p>
          <a:p>
            <a:endParaRPr lang="es-MX" dirty="0"/>
          </a:p>
          <a:p>
            <a:r>
              <a:rPr lang="es-MX" dirty="0" err="1"/>
              <a:t>s/A</a:t>
            </a:r>
            <a:r>
              <a:rPr lang="es-MX" dirty="0"/>
              <a:t> (2014) </a:t>
            </a:r>
            <a:r>
              <a:rPr lang="es-MX" dirty="0" err="1"/>
              <a:t>Classroom</a:t>
            </a:r>
            <a:r>
              <a:rPr lang="es-MX" dirty="0"/>
              <a:t> [Vídeo]. Disponible en: http://www.youtube.com/watch?v=MD8BkIgp9Fo</a:t>
            </a:r>
          </a:p>
        </p:txBody>
      </p:sp>
    </p:spTree>
    <p:extLst>
      <p:ext uri="{BB962C8B-B14F-4D97-AF65-F5344CB8AC3E}">
        <p14:creationId xmlns:p14="http://schemas.microsoft.com/office/powerpoint/2010/main" val="2175142690"/>
      </p:ext>
    </p:extLst>
  </p:cSld>
  <p:clrMapOvr>
    <a:masterClrMapping/>
  </p:clrMapOvr>
  <mc:AlternateContent xmlns:mc="http://schemas.openxmlformats.org/markup-compatibility/2006" xmlns:p14="http://schemas.microsoft.com/office/powerpoint/2010/main">
    <mc:Choice Requires="p14">
      <p:transition spd="slow" p14:dur="4000">
        <p14:vortex dir="u"/>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ío">
  <a:themeElements>
    <a:clrScheme name="Solsticio">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Brío">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Brío">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401</TotalTime>
  <Words>766</Words>
  <Application>Microsoft Office PowerPoint</Application>
  <PresentationFormat>Presentación en pantalla (4:3)</PresentationFormat>
  <Paragraphs>56</Paragraphs>
  <Slides>22</Slides>
  <Notes>3</Notes>
  <HiddenSlides>0</HiddenSlides>
  <MMClips>2</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22</vt:i4>
      </vt:variant>
    </vt:vector>
  </HeadingPairs>
  <TitlesOfParts>
    <vt:vector size="28" baseType="lpstr">
      <vt:lpstr>Arial Black</vt:lpstr>
      <vt:lpstr>Calibri</vt:lpstr>
      <vt:lpstr>Century Gothic</vt:lpstr>
      <vt:lpstr>Verdana</vt:lpstr>
      <vt:lpstr>Wingdings 2</vt:lpstr>
      <vt:lpstr>Brío</vt:lpstr>
      <vt:lpstr>Soy LEGAL o trato de serlo…</vt:lpstr>
      <vt:lpstr>Descripción del proyecto</vt:lpstr>
      <vt:lpstr>Presentación de PowerPoint</vt:lpstr>
      <vt:lpstr>Presentación de PowerPoint</vt:lpstr>
      <vt:lpstr>Desarrollo del Proyecto</vt:lpstr>
      <vt:lpstr>Presentación de PowerPoint</vt:lpstr>
      <vt:lpstr>Presentación de PowerPoint</vt:lpstr>
      <vt:lpstr>Escuelas Visitadas</vt:lpstr>
      <vt:lpstr>Cetis 87   Cd. Delicias</vt:lpstr>
      <vt:lpstr>Presentación de PowerPoint</vt:lpstr>
      <vt:lpstr>Ceb 6/4   Cd. Delicias</vt:lpstr>
      <vt:lpstr>Presentación de PowerPoint</vt:lpstr>
      <vt:lpstr>Conalep I   Cd. Chihuahua</vt:lpstr>
      <vt:lpstr>Presentación de PowerPoint</vt:lpstr>
      <vt:lpstr>Presentación de PowerPoint</vt:lpstr>
      <vt:lpstr>Presentación de PowerPoint</vt:lpstr>
      <vt:lpstr>Testimonios</vt:lpstr>
      <vt:lpstr>Manuel Alejandro Zubia</vt:lpstr>
      <vt:lpstr>Roger Rodríguez</vt:lpstr>
      <vt:lpstr>Karina Mora</vt:lpstr>
      <vt:lpstr>Alejandra Nava</vt:lpstr>
      <vt:lpstr>Videos utilizados en la conferencia</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Soy LEGAL o trato de serlo…</dc:title>
  <dc:creator>mabely</dc:creator>
  <cp:lastModifiedBy>PC-04</cp:lastModifiedBy>
  <cp:revision>39</cp:revision>
  <dcterms:created xsi:type="dcterms:W3CDTF">2014-10-15T20:59:25Z</dcterms:created>
  <dcterms:modified xsi:type="dcterms:W3CDTF">2014-10-17T16:42:40Z</dcterms:modified>
</cp:coreProperties>
</file>